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297" r:id="rId6"/>
    <p:sldId id="274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380" r:id="rId15"/>
    <p:sldId id="381" r:id="rId16"/>
    <p:sldId id="265" r:id="rId17"/>
    <p:sldId id="266" r:id="rId18"/>
    <p:sldId id="345" r:id="rId19"/>
    <p:sldId id="361" r:id="rId20"/>
    <p:sldId id="278" r:id="rId21"/>
    <p:sldId id="280" r:id="rId22"/>
    <p:sldId id="267" r:id="rId23"/>
    <p:sldId id="268" r:id="rId24"/>
    <p:sldId id="269" r:id="rId25"/>
    <p:sldId id="346" r:id="rId26"/>
    <p:sldId id="347" r:id="rId27"/>
    <p:sldId id="270" r:id="rId28"/>
    <p:sldId id="348" r:id="rId29"/>
    <p:sldId id="349" r:id="rId30"/>
    <p:sldId id="272" r:id="rId31"/>
    <p:sldId id="273" r:id="rId32"/>
    <p:sldId id="279" r:id="rId33"/>
    <p:sldId id="271" r:id="rId34"/>
    <p:sldId id="362" r:id="rId35"/>
    <p:sldId id="363" r:id="rId36"/>
    <p:sldId id="364" r:id="rId37"/>
    <p:sldId id="275" r:id="rId38"/>
  </p:sldIdLst>
  <p:sldSz cx="12192000" cy="6858000"/>
  <p:notesSz cx="7103745" cy="10234295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12" autoAdjust="0"/>
    <p:restoredTop sz="96327"/>
  </p:normalViewPr>
  <p:slideViewPr>
    <p:cSldViewPr snapToGrid="0" showGuides="1">
      <p:cViewPr varScale="1">
        <p:scale>
          <a:sx n="227" d="100"/>
          <a:sy n="227" d="100"/>
        </p:scale>
        <p:origin x="1120" y="184"/>
      </p:cViewPr>
      <p:guideLst>
        <p:guide orient="horz" pos="217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35: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1.000 136.000 16383,'36.000'2.000'0,"-4.000"-1.000"0,-28.000-1.000 0,12.000 0.000 0,9.000 0.000 0,-4.000 0.000 0,1.000 0.000 0,5.000 0.000 0,-18.000 0.000 0,28.000-1.000 0,-31.000 0.000 0,29.000-2.000 0,-27.000 3.000 0,35.000-5.000 0,-34.000 4.000 0,34.000-6.000 0,-34.000 6.000 0,35.000-5.000 0,-35.000 5.000 0,38.000-6.000 0,-38.000 6.000 0,37.000-5.000 0,-37.000 5.000 0,42.000-4.000 0,-41.000 4.000 0,41.000-2.000 0,-42.000 3.000 0,43.000-2.000 0,-42.000 2.000 0,43.000 0.000 0,-44.000 0.000 0,42.000 0.000 0,-41.000 0.000 0,41.000-2.000 0,-41.000 2.000 0,36.000-2.000 0,-37.000 2.000 0,30.000 0.000 0,-31.000 0.000 0,30.000 0.000 0,-30.000 0.000 0,30.000 0.000 0,-30.000 0.000 0,30.000 0.000 0,-29.000 0.000 0,30.000 0.000 0,-31.000 0.000 0,39.000 0.000 0,-37.000-2.000 0,34.000 2.000 0,-36.000-2.000 0,32.000 1.000 0,-32.000 0.000 0,30.000 0.000 0,-30.000 1.000 0,27.000 0.000 0,-28.000 0.000 0,31.000 0.000 0,-29.000 0.000 0,30.000 0.000 0,-31.000 0.000 0,34.000 0.000 0,-34.000 0.000 0,31.000 0.000 0,-32.000 0.000 0,26.000 0.000 0,-26.000 0.000 0,23.000 0.000 0,-22.000 0.000 0,10.000 0.000 0,-1.000 0.000 0,-7.000 0.000 0,12.000 0.000 0,-10.000-2.000 0,2.000 2.000 0,4.000-2.000 0,-6.000 2.000 0,6.000 0.000 0,-3.000 0.000 0,-2.000 0.000 0,5.000 0.000 0,-3.000 0.000 0,0.000 0.000 0,4.000 0.000 0,-6.000 0.000 0,9.000 0.000 0,-11.000 0.000 0,15.000 0.000 0,-17.000 0.000 0,22.000-2.000 0,-22.000 2.000 0,27.000-4.000 0,-26.000 2.000 0,33.000-1.000 0,-32.000 1.000 0,35.000-4.000 0,-37.000 6.000 0,38.000-7.000 0,-37.000 6.000 0,35.000-6.000 0,-33.000 7.000 0,28.000-5.000 0,-30.000 4.000 0,23.000-2.000 0,-26.000 2.000 0,24.000-2.000 0,-23.000 3.000 0,30.000-2.000 0,-30.000 2.000 0,37.000-2.000 0,-36.000 2.000 0,34.000-2.000 0,-33.000 2.000 0,33.000 0.000 0,-32.000 0.000 0,34.000 0.000 0,-37.000 0.000 0,29.000 0.000 0,-30.000 0.000 0,22.000-1.000 0,-20.000 0.000 0,21.000-2.000 0,-21.000 2.000 0,24.000-2.000 0,-23.000 3.000 0,28.000-2.000 0,-28.000 2.000 0,31.000 0.000 0,-32.000-2.000 0,34.000 2.000 0,-35.000-2.000 0,35.000 2.000 0,-34.000 0.000 0,18.000 0.000 0,-16.000 0.000 0,2.000 0.000 0,7.000-1.000 0,4.000 0.000 0,-9.000-1.000 0,21.000 2.000 0,-27.000 0.000 0,32.000 0.000 0,-31.000 0.000 0,32.000 0.000 0,-32.000 0.000 0,33.000 0.000 0,-34.000 0.000 0,30.000 0.000 0,-29.000 0.000 0,25.000 0.000 0,-26.000 0.000 0,24.000 0.000 0,-26.000 0.000 0,23.000 0.000 0,-21.000 0.000 0,19.000 0.000 0,-19.000 0.000 0,22.000 0.000 0,-22.000 0.000 0,23.000 0.000 0,-21.000 0.000 0,19.000 2.000 0,-22.000-1.000 0,31.000 0.000 0,-30.000 1.000 0,32.000 0.000 0,-33.000 0.000 0,33.000 1.000 0,-30.000-2.000 0,39.000 4.000 0,-39.000-5.000 0,42.000 5.000 0,-43.000-4.000 0,46.000 2.000 0,-46.000-3.000 0,50.000 2.000 0,-48.000-2.000 0,40.000 2.000 0,-40.000-2.000 0,36.000 3.000 0,-35.000-2.000 0,45.000 0.000 0,-43.000-1.000 0,38.000 0.000 0,-41.000 0.000 0,31.000 2.000 0,-34.000 0.000 0,28.000 2.000 0,-31.000-2.000 0,22.000 1.000 0,-18.000-3.000 0,12.000 4.000 0,-10.000-2.000 0,8.000 0.000 0,-7.000 1.000 0,2.000-2.000 0,3.000 2.000 0,-4.000-1.000 0,2.000 0.000 0,2.000 0.000 0,-6.000-1.000 0,14.000 1.000 0,-15.000 0.000 0,23.000 0.000 0,-25.000-2.000 0,28.000 0.000 0,-29.000 0.000 0,28.000 0.000 0,-26.000 0.000 0,28.000 2.000 0,-26.000-2.000 0,24.000 2.000 0,-23.000-2.000 0,19.000 0.000 0,-20.000 0.000 0,25.000 1.000 0,-27.000 0.000 0,33.000 0.000 0,-33.000-1.000 0,32.000 0.000 0,-31.000 0.000 0,30.000 0.000 0,-30.000 0.000 0,32.000 0.000 0,-32.000 0.000 0,34.000 0.000 0,-37.000 0.000 0,35.000-1.000 0,-32.000 0.000 0,29.000-1.000 0,-28.000 2.000 0,26.000 0.000 0,-24.000 0.000 0,25.000 0.000 0,-28.000 0.000 0,31.000 0.000 0,-34.000 0.000 0,34.000 0.000 0,-33.000 0.000 0,32.000 0.000 0,-30.000 0.000 0,28.000 0.000 0,-30.000 0.000 0,27.000 0.000 0,-26.000 0.000 0,23.000 0.000 0,-24.000 0.000 0,23.000 0.000 0,-25.000 0.000 0,28.000 2.000 0,-24.000-1.000 0,31.000 0.000 0,-25.000 1.000 0,27.000-2.000 0,-29.000 2.000 0,27.000-2.000 0,-30.000 0.000 0,15.000 0.000 0,-15.000-2.000 0,-1.000 2.000 0,9.000-2.000 0,-4.000 2.000 0,1.000 0.000 0,9.000-2.000 0,-14.000 2.000 0,26.000-3.000 0,-24.000 2.000 0,31.000-2.000 0,-31.000 3.000 0,28.000-4.000 0,-30.000 4.000 0,27.000-4.000 0,-30.000 4.000 0,25.000-2.000 0,-25.000 2.000 0,26.000-1.000 0,-23.000 0.000 0,34.000-2.000 0,-31.000 2.000 0,45.000-2.000 0,-43.000 3.000 0,51.000-5.000 0,-52.000 4.000 0,46.000-4.000 0,-47.000 4.000 0,33.000-2.000 0,-36.000 3.000 0,28.000-2.000 0,-29.000 2.000 0,29.000 0.000 0,-26.000 0.000 0,39.000 0.000 0,-38.000 0.000 0,42.000 0.000 0,-40.000 0.000 0,35.000 0.000 0,-34.000 0.000 0,31.000 0.000 0,-37.000 0.000 0,33.000 0.000 0,-35.000 0.000 0,32.000 0.000 0,-31.000 0.000 0,36.000 0.000 0,-31.000 0.000 0,40.000 0.000 0,-36.000 0.000 0,36.000 0.000 0,-38.000-2.000 0,35.000 0.000 0,-35.000 0.000 0,36.000-1.000 0,-37.000 1.000 0,36.000 0.000 0,-35.000 0.000 0,38.000 0.000 0,-34.000 2.000 0,35.000-2.000 0,-39.000 2.000 0,39.000 0.000 0,-40.000 0.000 0,20.000 0.000 0,-26.000 0.000 0,3.000 0.000 0,3.000 0.000 0,-4.000 0.000 0,26.000 0.000 0,-25.000 0.000 0,33.000 0.000 0,-33.000 0.000 0,26.000 0.000 0,-27.000 0.000 0,30.000 2.000 0,-27.000-2.000 0,38.000 5.000 0,-32.000-4.000 0,37.000 4.000 0,-36.000-5.000 0,35.000 2.000 0,-39.000-2.000 0,35.000-2.000 0,-38.000 2.000 0,27.000-3.000 0,-30.000 0.000 0,17.000 1.000 0,-22.000 1.000 0,14.000 1.000 0,-10.000 0.000 0,7.000 0.000 0,-3.000 0.000 0,5.000 0.000 0,-8.000 0.000 0,19.000-2.000 0,-22.000 2.000 0,24.000-2.000 0,-25.000 2.000 0,23.000 0.000 0,-21.000 0.000 0,17.000 0.000 0,-20.000 0.000 0,26.000 2.000 0,-25.000-2.000 0,28.000 3.000 0,-24.000-2.000 0,21.000 2.000 0,-22.000-3.000 0,20.000 2.000 0,-22.000-2.000 0,17.000 0.000 0,-17.000 0.000 0,12.000 2.000 0,-10.000-2.000 0,6.000 2.000 0,-3.000-1.000 0,1.000 1.000 0,-1.000 0.000 0,5.000 0.000 0,-8.000-2.000 0,12.000 3.000 0,-14.000-2.000 0,20.000 2.000 0,-19.000-3.000 0,21.000 0.000 0,-24.000 0.000 0,20.000 0.000 0,-19.000 0.000 0,14.000 2.000 0,-10.000-1.000 0,5.000 0.000 0,0.000-1.000 0,-3.000 2.000 0,2.000-2.000 0,5.000 2.000 0,-10.000-2.000 0,18.000 1.000 0,-19.000 0.000 0,16.000 1.000 0,-18.000-2.000 0,8.000 0.000 0,-1.000 0.000 0,-3.000 0.000 0,6.000 1.000 0,-6.000 1.000 0,2.000 0.000 0,1.000 2.000 0,0.000-2.000 0,-2.000 1.000 0,-1.000 1.000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7:00: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34.000 16383,'39.000'-3.000'0,"-7.000"0.000"0,-25.000 3.000 0,5.000 0.000 0,8.000 0.000 0,18.000 0.000 0,-14.000 0.000 0,67.000 3.000 0,-69.000-3.000 0,41.000 5.000 0,-1.000-1.000 0,-41.000-2.000 0,37.000 5.000 0,-2.000 0.000 0,-37.000-5.000 0,78.000 10.000 0,-81.000-11.000 0,58.000 1.000 0,-61.000-2.000 0,43.000 0.000 0,-44.000 0.000 0,29.000-2.000 0,-31.000 1.000 0,25.000-11.000 0,-24.000 10.000 0,36.000-19.000 0,-34.000 18.000 0,37.000-15.000 0,-39.000 17.000 0,39.000-8.000 0,-37.000 8.000 0,45.000-2.000 0,-44.000 3.000 0,48.000 6.000 0,-49.000-4.000 0,49.000 6.000 0,-49.000-7.000 0,52.000 8.000 0,-51.000-8.000 0,45.000 5.000 0,-47.000-3.000 0,35.000-2.000 0,-36.000 1.000 0,25.000-2.000 0,-27.000 0.000 0,15.000-5.000 0,-13.000 3.000 0,8.000-10.000 0,-6.000 11.000 0,6.000-8.000 0,-5.000 8.000 0,14.000-2.000 0,-12.000 3.000 0,23.000 0.000 0,-22.000 0.000 0,39.000 6.000 0,-36.000-2.000 0,55.000 9.000 0,-57.000-9.000 0,61.000 5.000 0,-63.000-9.000 0,28.000 3.000 0,-14.000 0.000 0,-18.000-2.000 0,21.000 2.000 0,-23.000-3.000 0,0.000 0.000 0,11.000 0.000 0,-6.000-3.000 0,5.000 2.000 0,-5.000-5.000 0,-5.000 3.000 0,6.000-4.000 0,-2.000 0.000 0,2.000 1.000 0,0.000 2.000 0,1.000 1.000 0,-1.000 3.000 0,0.000 0.000 0,3.000 0.000 0,-7.000 0.000 0,23.000 6.000 0,-20.000-2.000 0,27.000 3.000 0,-29.000-2.000 0,20.000-4.000 0,-24.000 2.000 0,15.000 0.000 0,-13.000-2.000 0,5.000 2.000 0,3.000-6.000 0,-8.000 2.000 0,10.000-2.000 0,-7.000 3.000 0,0.000 0.000 0,7.000 3.000 0,-4.000 0.000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7:15: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65.000 16383,'34.000'-7.000'0,"-5.000"2.000"0,-27.000 4.000 0,12.000-1.000 0,3.000 0.000 0,-1.000-2.000 0,4.000 4.000 0,-10.000-3.000 0,5.000 0.000 0,3.000 0.000 0,-5.000-1.000 0,3.000 2.000 0,4.000-2.000 0,-9.000 4.000 0,10.000-3.000 0,-10.000 1.000 0,3.000 0.000 0,5.000 0.000 0,-7.000 0.000 0,6.000 0.000 0,-4.000 0.000 0,0.000 0.000 0,4.000 1.000 0,-5.000 0.000 0,3.000 0.000 0,1.000-1.000 0,-2.000 2.000 0,1.000-2.000 0,-1.000 2.000 0,0.000 0.000 0,1.000 0.000 0,3.000 1.000 0,-5.000 0.000 0,3.000 1.000 0,-4.000-1.000 0,2.000 0.000 0,3.000 2.000 0,-5.000-3.000 0,5.000 2.000 0,-4.000 0.000 0,10.000-2.000 0,-10.000 2.000 0,21.000-2.000 0,-24.000 1.000 0,33.000 0.000 0,-32.000 0.000 0,33.000 1.000 0,-33.000-2.000 0,30.000 4.000 0,-32.000-4.000 0,26.000 2.000 0,-29.000-2.000 0,28.000 0.000 0,-27.000 0.000 0,28.000 1.000 0,-26.000 0.000 0,27.000 0.000 0,-28.000-1.000 0,28.000 0.000 0,-30.000 0.000 0,26.000 0.000 0,-24.000 0.000 0,18.000 0.000 0,-17.000 0.000 0,13.000 0.000 0,-12.000 0.000 0,10.000 0.000 0,-7.000 0.000 0,14.000 0.000 0,-14.000 0.000 0,26.000 0.000 0,-30.000 0.000 0,32.000 0.000 0,-33.000 0.000 0,37.000 0.000 0,-34.000 0.000 0,33.000 0.000 0,-33.000 0.000 0,28.000 0.000 0,-30.000 0.000 0,31.000 0.000 0,-32.000 0.000 0,29.000 0.000 0,-29.000 0.000 0,26.000 0.000 0,-26.000 0.000 0,23.000 2.000 0,-26.000-2.000 0,21.000 2.000 0,-17.000-2.000 0,12.000 0.000 0,-8.000 0.000 0,2.000 0.000 0,1.000 0.000 0,-2.000 0.000 0,1.000 0.000 0,1.000 0.000 0,-4.000 0.000 0,8.000 0.000 0,-10.000 0.000 0,14.000 0.000 0,-15.000 0.000 0,14.000 0.000 0,-13.000 0.000 0,5.000 0.000 0,3.000 0.000 0,-9.000 0.000 0,11.000 2.000 0,-9.000 0.000 0,3.000 0.000 0,5.000-1.000 0,-8.000-1.000 0,10.000 2.000 0,-10.000-2.000 0,15.000 2.000 0,-17.000-2.000 0,22.000 0.000 0,-22.000 0.000 0,24.000 0.000 0,-25.000 0.000 0,21.000 2.000 0,-24.000-2.000 0,19.000 2.000 0,-14.000-2.000 0,9.000 0.000 0,-5.000 0.000 0,-2.000 0.000 0,5.000-2.000 0,-5.000 2.000 0,5.000-2.000 0,-3.000 0.000 0,0.000 2.000 0,1.000-2.000 0,-1.000 2.000 0,2.000 0.000 0,-2.000 0.000 0,-1.000 0.000 0,3.000 0.000 0,-2.000 0.000 0,1.000 0.000 0,-1.000 0.000 0,0.000 0.000 0,1.000 0.000 0,-1.000 0.000 0,2.000 0.000 0,-3.000 0.000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7:15: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0.000 177.000 16383,'37.000'-4.000'0,"-7.000"1.000"0,-27.000 3.000 0,11.000-3.000 0,3.000 0.000 0,0.000-1.000 0,26.000 1.000 0,-33.000 3.000 0,55.000-4.000 0,-50.000 4.000 0,58.000-5.000 0,-57.000 4.000 0,44.000-4.000 0,-50.000 5.000 0,48.000-2.000 0,-44.000 2.000 0,55.000-2.000 0,-56.000 2.000 0,60.000-4.000 0,-57.000 4.000 0,57.000-2.000 0,-60.000 2.000 0,53.000 0.000 0,-54.000 0.000 0,50.000-1.000 0,-51.000 0.000 0,48.000 0.000 0,-48.000 1.000 0,47.000 0.000 0,-48.000 0.000 0,46.000 0.000 0,-44.000 0.000 0,45.000 1.000 0,-46.000 0.000 0,48.000 0.000 0,-47.000-1.000 0,42.000 0.000 0,-43.000 0.000 0,35.000 0.000 0,-37.000 0.000 0,42.000 0.000 0,-40.000 0.000 0,43.000 0.000 0,-44.000 0.000 0,39.000-1.000 0,-40.000 0.000 0,46.000-5.000 0,-44.000 4.000 0,48.000-6.000 0,-49.000 7.000 0,48.000-6.000 0,-47.000 7.000 0,47.000-5.000 0,-47.000 4.000 0,41.000-2.000 0,-40.000 2.000 0,32.000-2.000 0,-33.000 3.000 0,26.000-4.000 0,-26.000 4.000 0,27.000-2.000 0,-26.000 2.000 0,36.000-1.000 0,-31.000 0.000 0,32.000-1.000 0,-32.000 2.000 0,7.000 0.000 0,2.000 0.000 0,-15.000 0.000 0,16.000 0.000 0,-5.000-1.000 0,-9.000 0.000 0,25.000-2.000 0,-28.000 3.000 0,33.000-5.000 0,-34.000 4.000 0,29.000-4.000 0,-29.000 4.000 0,25.000 0.000 0,-25.000-1.000 0,24.000 0.000 0,-26.000 0.000 0,10.000 0.000 0,0.000 1.000 0,1.000-2.000 0,2.000 1.000 0,6.000-1.000 0,-19.000 1.000 0,20.000 0.000 0,-18.000 0.000 0,14.000 2.000 0,-10.000-2.000 0,4.000 2.000 0,-1.000-3.000 0,-2.000 2.000 0,3.000-2.000 0,-3.000 3.000 0,2.000-2.000 0,1.000 2.000 0,-4.000-2.000 0,5.000 2.000 0,-5.000-2.000 0,4.000 0.000 0,-1.000 2.000 0,-3.000-3.000 0,5.000 2.000 0,-4.000 0.000 0,2.000 1.000 0,0.000 0.000 0,-2.000-2.000 0,3.000 0.000 0,-3.000-2.000 0,2.000 2.000 0,-1.000-1.000 0,0.000 2.000 0,1.000 0.000 0,-1.000 1.000 0,2.000-2.000 0,-3.000 0.000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1-21T21:31:36"/>
    </inkml:context>
    <inkml:brush xml:id="br0">
      <inkml:brushProperty name="width" value="0.08819" units="cm"/>
      <inkml:brushProperty name="height" value="0.35278" units="cm"/>
      <inkml:brushProperty name="color" value="#fff7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12025.310 6988.438,'12.000'0.000,"0.000"0.000,-2.000 3.000,-1.000 1.000,0.000 0.000,4.000 0.000,8.000-3.000,-3.000-2.000,4.000-2.000,-5.000 1.000,-6.000 0.000,-1.000 0.000,0.000 1.000,1.000-1.000,4.000 0.000,-5.000 0.000,0.000 2.000,2.000 0.000,1.000 1.000,-3.000-1.000,0.000 0.000,2.000 0.000,1.000 5.000,-2.000 1.000,3.000-2.000,0.000-2.000,1.000 0.000,-2.000-2.000,0.000-1.000,-3.000-3.000,4.000-2.000,-2.000 2.000,2.000 1.000,0.000 2.000,2.000-1.000,1.000-2.000,-2.000 0.000,-2.000 0.000,0.000 1.000,-3.000 1.000,1.000 1.000,0.000 1.000,1.000 0.000,2.000 0.000,-3.000 0.000,4.000 1.000,-2.000-1.000,2.000 0.000,-2.000 0.000,-3.000 0.000,0.000 0.000,0.000 0.000,2.000 0.000,1.000 0.000,-2.000 0.000,1.000 0.000,-2.000 0.000,3.000-3.000,-6.000-5.000,2.000 0.000,2.000 7.000,1.000 1.000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1-21T21:31:36"/>
    </inkml:context>
    <inkml:brush xml:id="br0">
      <inkml:brushProperty name="width" value="0.08819" units="cm"/>
      <inkml:brushProperty name="height" value="0.35278" units="cm"/>
      <inkml:brushProperty name="color" value="#fff700"/>
      <inkml:brushProperty name="tip" value="rectangle"/>
      <inkml:brushProperty name="rasterOp" value="maskPen"/>
      <inkml:brushProperty name="ignorePressure" value="0"/>
    </inkml:brush>
  </inkml:definitions>
  <inkml:trace contextRef="#ctx0" brushRef="#br0">10930.154 5016.484,'10.000'0.000,"0.000"-5.000,2.000-2.000,0.000 2.000,1.000 2.000,2.000 0.000,2.000 1.000,-3.000 0.000,1.000 1.000,-1.000 0.000,0.000 0.000,2.000 1.000,-1.000-1.000,-2.000 1.000,-3.000 0.000,0.000 0.000,1.000 0.000,3.000 0.000,1.000 0.000,3.000 0.000,0.000 0.000,1.000 0.000,0.000 0.000,-1.000 0.000,-1.000 0.000,0.000 0.000,2.000 0.000,1.000 0.000,-2.000 1.000,-1.000-2.000,-2.000 1.000,0.000-1.000,2.000-1.000,1.000-1.000,0.000 0.000,0.000 0.000,2.000 0.000,1.000 0.000,0.000 0.000,-1.000 1.000,-2.000 0.000,3.000 0.000,1.000 0.000,-7.000 1.000,0.000 1.000,-1.000-1.000,14.000 2.000,-5.000 1.000,1.000 1.000,2.000-1.000,-8.000 0.000,0.000-1.000,1.000 1.000,-1.000-1.000,-2.000 0.000,-1.000-1.000,3.000 1.000,2.000-1.000,1.000 1.000,1.000-1.000,1.000 0.000,0.000 0.000,0.000 0.000,-1.000-1.000,1.000 0.000,-1.000-1.000,0.000 1.000,-1.000-1.000,12.000 0.000,-7.000 0.000,-2.000 0.000,4.000 0.000,-2.000 0.000,-6.000-1.000,-1.000 1.000,0.000 0.000,-2.000 0.000,0.000 1.000,0.000 0.000,5.000 0.000,-1.000 1.000,1.000 0.000,10.000 2.000,0.000 0.000,-8.000-1.000,-1.000 1.000,0.000-1.000,0.000 0.000,-2.000 0.000,-1.000 0.000,-1.000 0.000,0.000-1.000,0.000 0.000,9.000-1.000,1.000 0.000,-7.000-1.000,-1.000 0.000,1.000 1.000,1.000-1.000,1.000-1.000,-2.000 1.000,5.000-2.000,-2.000 1.000,-1.000 1.000,-3.000-1.000,0.000 0.000,0.000-1.000,1.000 0.000,-1.000 0.000,-1.000 1.000,5.000-2.000,-1.000 2.000,-2.000 0.000,-1.000 1.000,-3.000 0.000,-4.000 1.000,6.000 2.000,0.000 1.000,-2.000 0.000,2.000 0.000,-4.000 0.000,1.000 0.000,1.000 0.000,5.000 1.000,-4.000 0.000,-1.000-1.000,0.000 0.000,-1.000 0.000,-1.000 0.000,5.000-1.000,0.000 0.000,-8.000 0.000,0.000 0.000,-2.000-1.000,1.000-1.000,0.000 0.000,1.000 0.000,4.000-1.000,-1.000-1.000,-2.000 1.000,-1.000 1.000,-2.000-1.000,-1.000 1.000,4.000 0.000,-2.000 0.000,4.000 1.000,-2.000 0.000,-1.000 0.000,-1.000 0.000,-1.000 0.000,5.000 0.000,-1.000 0.000,-3.000 1.000,3.000 1.000,-1.000 0.000,0.000 0.000,2.000 1.000,5.000 0.000,2.000 0.000,2.000 0.000,1.000 0.000,1.000-1.000,-1.000 0.000,-1.000-1.000,-1.000 0.000,0.000-1.000,-1.000-1.000,-2.000 0.000,0.000 0.000,-1.000-1.000,-2.000 0.000,0.000 0.000,4.000-2.000,-4.000 1.000,-6.000 0.000,-2.000 1.000,0.000 1.000,0.000-1.000,0.000 1.000,8.000-1.000,-8.000 1.000,12.000 2.000,-9.000 1.000,5.000 1.000,-9.000-1.000,2.000 0.000,0.000 1.000,0.000-1.000,5.000 2.000,-3.000-1.000,0.000 0.000,-1.000 0.000,3.000 1.000,-2.000 0.000,-1.000-1.000,4.000 1.000,-3.000-1.000,-1.000-3.000,-2.000 0.000,1.000 0.000,5.000 0.000,2.000 0.000,2.000 0.000,-7.000 0.000,5.000-1.000,-3.000 1.000,-2.000 0.000,2.000 3.000,-4.000-1.000,1.000 0.000,2.000 1.000,0.000-1.000,0.000-1.000,-3.000 0.000,6.000 1.000,-7.000-1.000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1-21T21:31:36"/>
    </inkml:context>
    <inkml:brush xml:id="br0">
      <inkml:brushProperty name="width" value="0.08819" units="cm"/>
      <inkml:brushProperty name="height" value="0.35278" units="cm"/>
      <inkml:brushProperty name="color" value="#fff700"/>
      <inkml:brushProperty name="tip" value="rectangle"/>
      <inkml:brushProperty name="rasterOp" value="maskPen"/>
      <inkml:brushProperty name="ignorePressure" value="0"/>
    </inkml:brush>
  </inkml:definitions>
  <inkml:trace contextRef="#ctx0" brushRef="#br0">3021.154 5557.484,'11.000'0.000,"-1.000"0.000,4.000 0.000,2.000 0.000,4.000 0.000,-9.000 0.000,0.000 0.000,1.000 0.000,3.000 0.000,1.000 0.000,3.000 2.000,2.000-1.000,16.000 1.000,16.000 1.000,15.000 0.000,-53.000-2.000,60.000 1.000,8.000 1.000,2.000 0.000,18.000-1.000,3.000 0.000,0.000 0.000,-5.000 0.000,-9.000-1.000,-11.000-1.000,-15.000 1.000,-2.000-1.000,2.000 0.000,28.000-1.000,11.000 0.000,4.000-1.000,28.000 0.000,-6.000-1.000,-35.000 2.000,-8.000-1.000,-7.000 1.000,-14.000 0.000,-7.000 1.000,-7.000-1.000,-39.000 1.000,35.000 0.000,-5.000 1.000,-4.000 1.000,-6.000-1.000,-4.000 2.000,-3.000-1.000,5.000 3.000,-2.000 0.000,-2.000 1.000,-3.000-1.000,-2.000-1.000,-3.000 0.000,-7.000-2.000,-2.000 0.000,0.000-1.000,0.000 0.000,-1.000 1.000,1.000-1.000,4.000 2.000,0.000-1.000,-4.000 0.000,0.000-2.000,0.000 0.000,0.000 0.000,1.000-2.000,-1.000 0.000,1.000-1.000,-1.000 0.000,-1.000 0.000,3.000-1.000,1.000-1.000,-2.000 2.000,0.000-1.000,-1.000 2.000,3.000-1.000,0.000 0.000,-3.000 2.000,1.000 0.000,1.000 0.000,-2.000 1.000,1.000 0.000,-1.000-1.000,0.000 1.000,-1.000 0.000,12.000 1.000,-10.000-1.000,-2.000 0.000,2.000 0.000,-1.000 0.000,1.000 0.000,1.000 0.000,0.000 0.000,0.000 0.000,5.000-1.000,-1.000-1.000,2.000 0.000,-1.000-1.000,5.000-1.000,-1.000-1.000,-2.000 0.000,2.000-1.000,-6.000 2.000,-1.000 1.000,-3.000 0.000,-1.000-1.000,-1.000 1.000,0.000 0.000,0.000 0.000,8.000-1.000,-1.000 1.000,-6.000 2.000,0.000 0.000,1.000 1.000,2.000 0.000,2.000-1.000,-3.000 2.000,-1.000-1.000,1.000 2.000,2.000-1.000,1.000 1.000,-1.000-1.000,2.000 1.000,1.000 0.000,0.000 0.000,4.000-1.000,1.000 0.000,-6.000 0.000,-2.000-1.000,0.000 1.000,2.000-2.000,-3.000 0.000,0.000-1.000,4.000 1.000,0.000-1.000,-1.000 0.000,4.000 0.000,-2.000-2.000,-5.000 2.000,-1.000 0.000,-1.000-1.000,-1.000 1.000,0.000 1.000,0.000-1.000,3.000 1.000,2.000 0.000,4.000 0.000,-4.000 1.000,19.000-1.000,2.000 1.000,-10.000 0.000,0.000 0.000,1.000 0.000,0.000 0.000,1.000 0.000,2.000 0.000,19.000 0.000,4.000 0.000,0.000 0.000,8.000 0.000,7.000 0.000,-17.000 0.000,1.000 0.000,1.000-2.000,-1.000 1.000,-4.000 0.000,-4.000-1.000,18.000-1.000,-3.000-1.000,-19.000 1.000,-1.000 0.000,0.000-1.000,4.000 0.000,2.000 0.000,1.000 0.000,-35.000 3.000,40.000-3.000,-2.000 0.000,-3.000 0.000,7.000 0.000,-5.000 1.000,-13.000 1.000,-4.000 1.000,-2.000 0.000,-5.000 0.000,-1.000 1.000,-1.000 1.000,3.000 1.000,-2.000 1.000,-2.000 0.000,2.000 4.000,-3.000 1.000,-8.000-2.000,-3.000 1.000,-3.000-1.000,0.000 2.000,-2.000 5.000,-6.000-3.000,11.000-8.000,14.000-2.000,5.000 0.000,4.000 0.000,1.000 0.000,8.000 0.000,11.000 1.000,11.000 0.000,-4.000 1.000,2.000 0.000,3.000-1.000,0.000 1.000,8.000-1.000,-1.000-1.000,0.000 0.000,13.000-1.000,-4.000-1.000,-9.000 1.000,-59.000 0.000,45.000 0.000,-3.000 0.000,-5.000 0.000,-2.000 1.000,3.000 1.000,0.000 0.000,-1.000 2.000,-4.000-1.000,-4.000 1.000,4.000 1.000,-6.000-1.000,-3.000 0.000,-3.000 0.000,-3.000 0.000,-1.000 0.000,5.000 1.000,-1.000 1.000,-8.000-1.000,-2.000-1.000,0.000 0.000,-3.000 0.000,-2.000-1.000,-3.000 0.000,1.000-1.000,-1.000 0.000,-1.000 0.000,-1.000-1.000,0.000 1.000,0.000-1.000,6.000-1.000,2.000-1.000,-3.000 0.000,2.000 0.000,1.000-1.000,1.000 0.000,2.000 0.000,-2.000 0.000,8.000 0.000,0.000 0.000,-10.000 1.000,-2.000 0.000,-3.000-1.000,4.000 0.000,-1.000 0.000,2.000 0.000,0.000 1.000,-6.000 1.000,0.000 0.000,-1.000 0.000,3.000 1.000,3.000-1.000,1.000 1.000,5.000 0.000,1.000 0.000,-1.000 0.000,-2.000 0.000,-1.000 0.000,0.000 0.000,-1.000 0.000,-1.000 0.000,-1.000 0.000,-1.000 0.000,0.000 0.000,0.000 0.000,0.000 0.000,0.000 0.000,0.000-1.000,-2.000-1.000,11.000 0.000,-5.000 0.000,-2.000 0.000,-3.000 0.000,-2.000 1.000,0.000-1.000,2.000-1.000,1.000 1.000,1.000 0.000,0.000 0.000,6.000 0.000,-1.000 0.000,-6.000 1.000,-2.000 1.000,-2.000-1.000,-2.000 0.000,0.000 1.000,0.000 0.000,9.000 0.000,3.000 0.000,2.000 0.000,-3.000 0.000,0.000 0.000,0.000 0.000,-1.000 0.000,0.000 0.000,-2.000 0.000,-1.000 0.000,-1.000 0.000,-3.000 0.000,3.000 0.000,-3.000-1.000,-1.000-1.000,-1.000 0.000,-1.000 1.000,-1.000-1.000,-2.000 0.000,0.000 0.000,10.000-2.000,-8.000 1.000,1.000 0.000,2.000-1.000,-3.000 0.000,0.000 1.000,-1.000 0.000,-1.000 1.000,8.000-2.000,-6.000 2.000,1.000 1.000,-2.000 0.000,-1.000 1.000,0.000 1.000,4.000-1.000,0.000 0.000,1.000 0.000,-5.000 0.000,6.000 0.000,0.000 1.000,-6.000-1.000,2.000-3.000,-1.000-3.000,0.000 2.000,-1.000 1.000,4.000-2.000,-1.000 1.000,-2.000 1.000,0.000 2.000,0.000 0.000,1.000 2.000,7.000 3.000,-9.000-2.000,-1.000-1.000,6.000 2.000,-4.000-1.000,2.000 0.000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02:56: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1.000 104.000 16383,'36.000'-13.000'0,"-5.000"3.000"0,-23.000 7.000 0,13.000 0.000 0,-6.000-3.000 0,8.000 1.000 0,-6.000 1.000 0,-8.000-1.000 0,44.000-3.000 0,21.000-6.000 0,-11.000 3.000 0,6.000 3.000 0,-6.000 1.000 0,-36.000 6.000 0,42.000-2.000 0,-2.000 1.000 0,-43.000 2.000 0,49.000 0.000 0,-9.000 2.000 0,-37.000-1.000 0,37.000 5.000 0,-2.000 0.000 0,-38.000-3.000 0,37.000 7.000 0,1.000 0.000 0,-38.000-8.000 0,33.000 7.000 0,0.000 0.000 0,-31.000-7.000 0,27.000 3.000 0,0.000 0.000 0,-31.000-5.000 0,74.000 3.000 0,-74.000-3.000 0,68.000-8.000 0,-71.000 6.000 0,69.000-13.000 0,-70.000 10.000 0,71.000-8.000 0,-71.000 9.000 0,73.000-6.000 0,-75.000 9.000 0,79.000-4.000 0,-75.000 5.000 0,79.000 5.000 0,-78.000-4.000 0,73.000 12.000 0,-68.000-12.000 0,69.000 14.000 0,-66.000-13.000 0,69.000 11.000 0,-74.000-12.000 0,61.000 6.000 0,-69.000-6.000 0,47.000-1.000 0,-51.000-3.000 0,41.000-5.000 0,-42.000 4.000 0,39.000-4.000 0,-38.000 7.000 0,40.000-4.000 0,-37.000 5.000 0,41.000-3.000 0,-39.000 3.000 0,41.000 0.000 0,-40.000 0.000 0,43.000 5.000 0,-44.000-4.000 0,44.000 12.000 0,-41.000-9.000 0,39.000 9.000 0,-37.000-9.000 0,37.000 4.000 0,-39.000-8.000 0,41.000 3.000 0,-43.000-3.000 0,35.000-3.000 0,-39.000 3.000 0,24.000-8.000 0,-25.000 4.000 0,4.000-4.000 0,1.000 7.000 0,-8.000 4.000 0,6.000 3.000 0,3.000 3.000 0,-9.000-4.000 0,11.000 1.000 0,-9.000-3.000 0,7.000-1.000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02:56: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41.000 16383,'39.000'6.000'0,"-6.000"2.000"0,-27.000-8.000 0,7.000 3.000 0,27.000-1.000 0,-19.000-1.000 0,17.000 1.000 0,-32.000-2.000 0,47.000 3.000 0,-31.000-3.000 0,34.000 2.000 0,0.000-1.000 0,-31.000-1.000 0,37.000-4.000 0,1.000 0.000 0,-39.000 2.000 0,35.000-5.000 0,0.000-1.000 0,-36.000 6.000 0,71.000-13.000 0,-77.000 13.000 0,51.000-11.000 0,-31.000 10.000 0,-1.000-3.000 0,17.000 3.000 0,-41.000 3.000 0,43.000 3.000 0,-40.000 0.000 0,56.000 10.000 0,-51.000-6.000 0,63.000 14.000 0,-64.000-16.000 0,26.000 5.000 0,8.000 0.000 0,-36.000-5.000 0,71.000 11.000 0,-73.000-13.000 0,48.000 2.000 0,-42.000-5.000 0,9.000 0.000 0,-7.000-2.000 0,-15.000 1.000 0,12.000-7.000 0,-7.000 7.000 0,4.000-6.000 0,-1.000 6.000 0,-2.000-2.000 0,3.000 3.000 0,0.000 0.000 0,-3.000 0.000 0,12.000 3.000 0,-14.000-3.000 0,29.000 5.000 0,-31.000-1.000 0,38.000 1.000 0,-37.000 1.000 0,32.000-3.000 0,-33.000-1.000 0,18.000-2.000 0,-18.000-2.000 0,4.000 1.000 0,6.000-1.000 0,-11.000 2.000 0,14.000 0.000 0,-11.000 0.000 0,2.000 0.000 0,5.000 0.000 0,-7.000-3.000 0,4.000 0.000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02:56: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1.000 121.000 16383,'30.000'-19.000'0,"-7.000"1.000"0,-18.000 18.000 0,6.000-8.000 0,14.000-1.000 0,-8.000 0.000 0,6.000 0.000 0,0.000 2.000 0,-13.000 5.000 0,41.000-8.000 0,-39.000 9.000 0,54.000-7.000 0,-53.000 8.000 0,65.000-3.000 0,-62.000 3.000 0,69.000 0.000 0,-69.000 0.000 0,69.000-2.000 0,-64.000 1.000 0,63.000 1.000 0,-62.000 1.000 0,59.000 1.000 0,-63.000-2.000 0,65.000-2.000 0,-65.000 1.000 0,28.000-2.000 0,2.000 1.000 0,-30.000 1.000 0,73.000-4.000 0,-67.000 4.000 0,29.000 0.000 0,2.000 0.000 0,-26.000 1.000 0,27.000 2.000 0,-2.000 1.000 0,-26.000 1.000 0,27.000 1.000 0,-1.000 0.000 0,-30.000-1.000 0,39.000 1.000 0,-1.000 0.000 0,-37.000-1.000 0,43.000 1.000 0,0.000 0.000 0,-43.000-1.000 0,37.000 0.000 0,0.000-1.000 0,-41.000-2.000 0,31.000 0.000 0,-1.000 1.000 0,-29.000-2.000 0,62.000 0.000 0,-66.000 0.000 0,48.000-5.000 0,-21.000-4.000 0,-2.000-1.000 0,26.000-6.000 0,-50.000 12.000 0,62.000-6.000 0,-60.000 9.000 0,70.000-2.000 0,-73.000 3.000 0,35.000 0.000 0,-1.000 3.000 0,-25.000-2.000 0,28.000 4.000 0,0.000 1.000 0,-25.000-4.000 0,27.000 6.000 0,-1.000 0.000 0,-29.000-6.000 0,65.000 8.000 0,-67.000-7.000 0,51.000-3.000 0,-55.000 2.000 0,45.000-7.000 0,-46.000 5.000 0,32.000-5.000 0,-34.000 4.000 0,25.000-4.000 0,-27.000 4.000 0,42.000-4.000 0,-39.000 4.000 0,57.000-1.000 0,-54.000 2.000 0,65.000 2.000 0,-58.000-1.000 0,22.000 4.000 0,2.000 0.000 0,-7.000-1.000 0,10.000 3.000 0,0.000-1.000 0,-10.000-2.000 0,5.000 1.000 0,-2.000 0.000 0,-14.000-4.000 0,54.000 4.000 0,-61.000-5.000 0,46.000 0.000 0,-56.000 0.000 0,42.000-5.000 0,-48.000 4.000 0,41.000-9.000 0,-39.000 6.000 0,32.000-7.000 0,-31.000 7.000 0,26.000-6.000 0,-28.000 9.000 0,35.000-4.000 0,-34.000 5.000 0,47.000 2.000 0,-43.000-1.000 0,58.000 12.000 0,-55.000-11.000 0,67.000 13.000 0,-67.000-14.000 0,65.000 12.000 0,-66.000-11.000 0,56.000 8.000 0,-57.000-10.000 0,44.000 3.000 0,-48.000-3.000 0,35.000-5.000 0,-39.000 3.000 0,29.000-8.000 0,-18.000 4.000 0,2.000-1.000 0,1.000 0.000 0,-17.000 6.000 0,17.000-1.000 0,-13.000 2.000 0,26.000 0.000 0,-25.000 0.000 0,33.000 5.000 0,-33.000-2.000 0,28.000 5.000 0,-29.000-2.000 0,31.000 2.000 0,-29.000-2.000 0,29.000 2.000 0,-31.000-4.000 0,19.000-2.000 0,-23.000-2.000 0,10.000 0.000 0,-10.000 0.000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03:21: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32.000 16383,'34.000'6.000'0,"-4.000"-2.000"0,-26.000-4.000 0,9.000 1.000 0,6.000 0.000 0,-1.000 0.000 0,2.000 0.000 0,64.000 1.000 0,-55.000 2.000 0,53.000 1.000 0,0.000 0.000 0,-48.000-1.000 0,57.000 7.000 0,9.000 0.000 0,-34.000-8.000 0,1.000 5.000 0,13.000 4.000 0,-14.000-4.000 0,-1.000-4.000 0,30.000 7.000 0,-8.000-1.000 0,-53.000-8.000 0,48.000 1.000 0,0.000 1.000 0,-53.000-3.000 0,33.000-1.000 0,1.000 0.000 0,-31.000 2.000 0,35.000-2.000 0,-42.000 0.000 0,11.000 0.000 0,-28.000 0.000 0,33.000-2.000 0,-33.000 2.000 0,17.000-1.000 0,-4.000 1.000 0,-12.000 0.000 0,41.000 0.000 0,-37.000 0.000 0,55.000 4.000 0,-54.000-3.000 0,61.000 7.000 0,-63.000-7.000 0,80.000 9.000 0,-71.000-8.000 0,77.000 5.000 0,-80.000-7.000 0,60.000 1.000 0,-64.000-2.000 0,51.000-2.000 0,-54.000-1.000 0,38.000-3.000 0,-40.000 3.000 0,25.000-5.000 0,-26.000 6.000 0,19.000-4.000 0,-6.000 2.000 0,-1.000 0.000 0,16.000-4.000 0,-26.000 6.000 0,33.000-3.000 0,-32.000 6.000 0,24.000-1.000 0,-25.000 1.000 0,13.000 0.000 0,-6.000-2.000 0,-2.000 2.000 0,18.000-4.000 0,-23.000 3.000 0,17.000-4.000 0,-5.000-1.000 0,-11.000 4.000 0,28.000-11.000 0,-31.000 11.000 0,31.000-13.000 0,-32.000 12.000 0,21.000-10.000 0,-21.000 9.000 0,14.000-7.000 0,-8.000 7.000 0,0.000 0.000 0,8.000-1.000 0,-11.000 5.000 0,9.000-3.000 0,-3.000 3.000 0,-4.000 0.000 0,17.000 0.000 0,-20.000 0.000 0,28.000 0.000 0,-30.000 0.000 0,30.000-2.000 0,-30.000 2.000 0,23.000-3.000 0,-21.000 1.000 0,7.000-1.000 0,1.000-2.000 0,-6.000 2.000 0,6.000-2.000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36: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57.000 16383,'36.000'2.000'0,"-6.000"0.000"0,-26.000-2.000 0,9.000 0.000 0,5.000 0.000 0,-2.000 0.000 0,9.000-2.000 0,-19.000 2.000 0,29.000-3.000 0,-26.000 2.000 0,31.000-1.000 0,-33.000 2.000 0,30.000 0.000 0,-29.000 0.000 0,14.000 0.000 0,-2.000 0.000 0,-13.000 0.000 0,28.000 0.000 0,-24.000 0.000 0,8.000 0.000 0,-2.000-1.000 0,-8.000-1.000 0,12.000-2.000 0,-7.000 0.000 0,-1.000 0.000 0,4.000 1.000 0,-5.000-1.000 0,6.000 2.000 0,-3.000-2.000 0,3.000 4.000 0,-4.000-2.000 0,7.000 2.000 0,-9.000 0.000 0,14.000 2.000 0,-16.000-2.000 0,25.000 2.000 0,-25.000-2.000 0,36.000 2.000 0,-32.000-2.000 0,40.000 2.000 0,-42.000-2.000 0,18.000 0.000 0,-3.000 0.000 0,-16.000 0.000 0,39.000-4.000 0,-39.000 4.000 0,37.000-7.000 0,-36.000 6.000 0,30.000-4.000 0,-29.000 5.000 0,29.000-5.000 0,-30.000 4.000 0,38.000-3.000 0,-35.000 4.000 0,46.000 0.000 0,-45.000 0.000 0,45.000 2.000 0,-45.000-1.000 0,44.000 3.000 0,-39.000-3.000 0,40.000 6.000 0,-44.000-6.000 0,39.000 4.000 0,-41.000-5.000 0,42.000 2.000 0,-42.000-2.000 0,42.000 0.000 0,-42.000 0.000 0,44.000-4.000 0,-45.000 3.000 0,40.000-5.000 0,-43.000 5.000 0,41.000-7.000 0,-39.000 6.000 0,38.000-3.000 0,-38.000 5.000 0,35.000 4.000 0,-35.000-4.000 0,37.000 9.000 0,-37.000-8.000 0,48.000 10.000 0,-42.000-9.000 0,60.000 9.000 0,-57.000-8.000 0,65.000 4.000 0,-65.000-5.000 0,59.000 0.000 0,-64.000-2.000 0,50.000 0.000 0,-54.000 0.000 0,54.000-2.000 0,-52.000 2.000 0,51.000-4.000 0,-52.000 4.000 0,44.000-5.000 0,-43.000 4.000 0,40.000-5.000 0,-40.000 5.000 0,36.000-3.000 0,-38.000 4.000 0,37.000 4.000 0,-37.000-4.000 0,40.000 9.000 0,-39.000-8.000 0,42.000 9.000 0,-41.000-9.000 0,45.000 7.000 0,-40.000-5.000 0,52.000 4.000 0,-50.000-5.000 0,55.000 1.000 0,-58.000-3.000 0,56.000-1.000 0,-56.000 0.000 0,46.000-4.000 0,-50.000 4.000 0,38.000-5.000 0,-40.000 5.000 0,41.000-3.000 0,-41.000 4.000 0,40.000 2.000 0,-37.000-1.000 0,32.000 3.000 0,-34.000-3.000 0,33.000 6.000 0,-34.000-6.000 0,39.000 4.000 0,-39.000-3.000 0,38.000 1.000 0,-39.000-1.000 0,34.000 0.000 0,-38.000-2.000 0,33.000 2.000 0,-32.000-2.000 0,31.000 2.000 0,-31.000-2.000 0,23.000 0.000 0,-20.000-2.000 0,12.000 2.000 0,-14.000-4.000 0,14.000 4.000 0,-14.000-2.000 0,15.000 2.000 0,-14.000 0.000 0,14.000 3.000 0,-14.000-2.000 0,16.000 6.000 0,-17.000-6.000 0,22.000 5.000 0,-20.000-5.000 0,22.000 6.000 0,-20.000-7.000 0,23.000 5.000 0,-24.000-4.000 0,23.000 0.000 0,-28.000-1.000 0,24.000 0.000 0,-25.000 0.000 0,23.000 0.000 0,-22.000-1.000 0,19.000-3.000 0,-6.000-2.000 0,-2.000 2.000 0,8.000-1.000 0,-21.000 4.000 0,17.000 0.000 0,-12.000 1.000 0,9.000 0.000 0,-6.000 1.000 0,0.000 0.000 0,3.000 4.000 0,-5.000-3.000 0,6.000 4.000 0,-2.000-3.000 0,-3.000 1.000 0,10.000-2.000 0,-13.000 0.000 0,24.000-2.000 0,-23.000-2.000 0,26.000 0.000 0,-26.000 0.000 0,31.000-3.000 0,-30.000 2.000 0,15.000-1.000 0,5.000 3.000 0,-20.000 1.000 0,51.000 0.000 0,-48.000 0.000 0,56.000 1.000 0,-54.000 0.000 0,57.000 4.000 0,-55.000-4.000 0,55.000 5.000 0,-56.000-5.000 0,53.000 2.000 0,-54.000-3.000 0,45.000 0.000 0,-47.000 0.000 0,44.000-3.000 0,-45.000 2.000 0,41.000-6.000 0,-42.000 7.000 0,35.000-7.000 0,-34.000 6.000 0,38.000-6.000 0,-35.000 6.000 0,40.000-5.000 0,-40.000 5.000 0,39.000-2.000 0,-39.000 3.000 0,45.000 1.000 0,-32.000 4.000 0,43.000-1.000 0,-39.000 2.000 0,45.000-1.000 0,-52.000-3.000 0,62.000 3.000 0,-63.000-4.000 0,67.000 0.000 0,-67.000-1.000 0,57.000 0.000 0,-62.000 0.000 0,49.000 0.000 0,-53.000 0.000 0,53.000-1.000 0,-55.000 0.000 0,46.000-4.000 0,-44.000 3.000 0,39.000-4.000 0,-38.000 4.000 0,36.000-1.000 0,-38.000 2.000 0,33.000 0.000 0,-33.000 1.000 0,31.000 1.000 0,-33.000 1.000 0,36.000 1.000 0,-35.000-2.000 0,40.000 2.000 0,-38.000-2.000 0,38.000 4.000 0,-40.000-4.000 0,40.000 0.000 0,-41.000-1.000 0,42.000 0.000 0,-42.000 0.000 0,39.000-3.000 0,-37.000 0.000 0,31.000-5.000 0,-32.000 5.000 0,32.000-4.000 0,-31.000 5.000 0,35.000-2.000 0,-32.000 2.000 0,32.000 0.000 0,-35.000 2.000 0,40.000 4.000 0,-40.000-3.000 0,49.000 5.000 0,-43.000-3.000 0,47.000 2.000 0,-44.000-3.000 0,46.000 1.000 0,-50.000-2.000 0,48.000 0.000 0,-50.000-1.000 0,49.000-1.000 0,-49.000-2.000 0,45.000 0.000 0,-45.000-1.000 0,43.000-1.000 0,-45.000 2.000 0,50.000-5.000 0,-49.000 5.000 0,46.000-4.000 0,-44.000 5.000 0,46.000 0.000 0,-46.000 2.000 0,50.000 0.000 0,-50.000 0.000 0,45.000 3.000 0,-44.000 0.000 0,45.000 2.000 0,-44.000-1.000 0,47.000 1.000 0,-45.000-3.000 0,43.000 3.000 0,-46.000-4.000 0,46.000 0.000 0,-47.000-1.000 0,45.000-1.000 0,-44.000-1.000 0,35.000-2.000 0,-37.000 0.000 0,36.000-1.000 0,-37.000 2.000 0,35.000-4.000 0,-39.000 7.000 0,31.000-4.000 0,-33.000 4.000 0,31.000 0.000 0,-34.000 0.000 0,30.000 4.000 0,-27.000-4.000 0,23.000 5.000 0,-23.000-3.000 0,27.000 2.000 0,-27.000-2.000 0,31.000 1.000 0,-29.000-2.000 0,31.000 0.000 0,-31.000-1.000 0,36.000-1.000 0,-35.000 0.000 0,37.000-4.000 0,-36.000 5.000 0,41.000-7.000 0,-41.000 6.000 0,50.000-2.000 0,-50.000 3.000 0,56.000 0.000 0,-51.000 3.000 0,56.000 1.000 0,-51.000 0.000 0,58.000 5.000 0,-55.000-6.000 0,65.000 6.000 0,-68.000-6.000 0,57.000 0.000 0,-60.000-3.000 0,38.000 0.000 0,-41.000 0.000 0,27.000 0.000 0,-34.000 0.000 0,17.000-1.000 0,-21.000-2.000 0,5.000 1.000 0,3.000 1.000 0,3.000 1.000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03:21: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18.000 16383,'35.000'0.000'0,"-6.000"-1.000"0,-25.000 1.000 0,9.000-2.000 0,5.000 2.000 0,-2.000 0.000 0,31.000 0.000 0,-33.000 0.000 0,78.000-3.000 0,-72.000 3.000 0,45.000-3.000 0,19.000 1.000 0,-55.000 1.000 0,38.000-1.000 0,11.000 1.000 0,20.000 0.000 0,-8.000 0.000 0,-3.000 1.000 0,-7.000 0.000 0,-43.000 0.000 0,36.000 0.000 0,-1.000 2.000 0,-40.000 0.000 0,40.000 2.000 0,-3.000 1.000 0,-46.000-2.000 0,38.000 3.000 0,-3.000-1.000 0,-42.000-4.000 0,67.000 8.000 0,-69.000-8.000 0,50.000 6.000 0,-50.000-7.000 0,40.000 1.000 0,-43.000-1.000 0,40.000-3.000 0,-42.000 3.000 0,40.000-6.000 0,-38.000 5.000 0,41.000-3.000 0,-39.000 4.000 0,38.000-3.000 0,-41.000 2.000 0,36.000-1.000 0,-37.000 1.000 0,37.000 1.000 0,-35.000 0.000 0,34.000 0.000 0,-35.000 0.000 0,30.000-1.000 0,-29.000 1.000 0,35.000-2.000 0,-33.000 2.000 0,43.000-2.000 0,-40.000 2.000 0,49.000 0.000 0,-45.000 0.000 0,52.000-1.000 0,-43.000 1.000 0,66.000-2.000 0,-59.000 2.000 0,22.000 1.000 0,1.000 0.000 0,-27.000 0.000 0,27.000 0.000 0,0.000 0.000 0,-27.000-1.000 0,25.000 0.000 0,0.000 1.000 0,-28.000 0.000 0,23.000-1.000 0,-1.000 1.000 0,-28.000-1.000 0,70.000 0.000 0,-67.000 0.000 0,25.000-2.000 0,2.000 0.000 0,-21.000 2.000 0,27.000-4.000 0,0.000-1.000 0,-30.000 4.000 0,23.000-2.000 0,0.000 0.000 0,-24.000 3.000 0,54.000-3.000 0,-54.000 2.000 0,47.000 0.000 0,-55.000 1.000 0,53.000 6.000 0,-49.000-5.000 0,49.000 10.000 0,-49.000-8.000 0,53.000 7.000 0,-56.000-7.000 0,63.000 5.000 0,-63.000-7.000 0,58.000 5.000 0,-60.000-6.000 0,51.000 2.000 0,-53.000-2.000 0,43.000-5.000 0,-48.000 4.000 0,35.000-6.000 0,-36.000 6.000 0,29.000-3.000 0,-30.000 4.000 0,30.000-2.000 0,-31.000 2.000 0,37.000 0.000 0,-35.000 2.000 0,43.000 1.000 0,-39.000-1.000 0,47.000 5.000 0,-46.000-6.000 0,56.000 7.000 0,-52.000-6.000 0,59.000 5.000 0,-59.000-6.000 0,54.000 3.000 0,-58.000-4.000 0,41.000-3.000 0,-42.000 1.000 0,35.000-3.000 0,-35.000 3.000 0,39.000-1.000 0,-38.000 3.000 0,45.000-2.000 0,-45.000 2.000 0,53.000 5.000 0,-50.000-4.000 0,65.000 9.000 0,-62.000-9.000 0,28.000 5.000 0,0.000 0.000 0,-27.000-5.000 0,34.000 5.000 0,0.000-1.000 0,-33.000-4.000 0,30.000 2.000 0,-1.000 0.000 0,-30.000-3.000 0,58.000 1.000 0,-64.000-1.000 0,43.000-3.000 0,-48.000 1.000 0,31.000-4.000 0,-35.000 4.000 0,19.000-4.000 0,-14.000 4.000 0,0.000-2.000 0,7.000 2.000 0,-10.000 2.000 0,8.000 1.000 0,-1.000 3.000 0,0.000 0.000 0,-3.000 0.000 0,22.000 0.000 0,-24.000-2.000 0,36.000 2.000 0,-38.000-3.000 0,23.000 2.000 0,-25.000-3.000 0,9.000-2.000 0,-2.000-1.000 0,-3.000 1.000 0,10.000-1.000 0,-10.000 2.000 0,5.000 0.000 0,-2.000 0.000 0,0.000 1.000 0,2.000 1.000 0,-3.000 1.000 0,11.000 1.000 0,-10.000 0.000 0,31.000 2.000 0,-32.000-2.000 0,43.000 2.000 0,-44.000-2.000 0,35.000-1.000 0,-37.000-1.000 0,21.000-2.000 0,-26.000 1.000 0,6.000-2.000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36: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4.000 16383,'36.000'4.000'0,"-6.000"0.000"0,-26.000-4.000 0,10.000 0.000 0,26.000-2.000 0,-18.000 2.000 0,16.000-2.000 0,4.000-1.000 0,-29.000 2.000 0,51.000-3.000 0,-55.000 6.000 0,46.000 3.000 0,-44.000-2.000 0,40.000 7.000 0,-43.000-9.000 0,39.000 9.000 0,-38.000-9.000 0,41.000 11.000 0,-41.000-11.000 0,34.000 8.000 0,-35.000-9.000 0,25.000 3.000 0,-26.000-2.000 0,21.000 0.000 0,-20.000-1.000 0,16.000-1.000 0,-12.000-1.000 0,5.000-2.000 0,-1.000-2.000 0,-4.000 4.000 0,5.000-5.000 0,-3.000 6.000 0,2.000-2.000 0,0.000 3.000 0,-2.000 2.000 0,4.000 0.000 0,-5.000 0.000 0,3.000-1.000 0,1.000-1.000 0,-4.000-1.000 0,5.000 0.000 0,-5.000-2.000 0,4.000 3.000 0,-2.000-2.000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36: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15.000 16383,'36.000'-6.000'0,"-7.000"1.000"0,-24.000 5.000 0,10.000 0.000 0,1.000-2.000 0,4.000 2.000 0,43.000-2.000 0,-45.000 2.000 0,37.000 0.000 0,6.000 0.000 0,-37.000 0.000 0,76.000 0.000 0,-81.000 0.000 0,32.000 1.000 0,-1.000 0.000 0,-28.000-1.000 0,38.000 1.000 0,7.000 0.000 0,-16.000 1.000 0,25.000-2.000 0,-5.000 3.000 0,-54.000-1.000 0,52.000 2.000 0,-56.000-2.000 0,46.000 3.000 0,-47.000-4.000 0,43.000 4.000 0,-44.000-5.000 0,16.000 2.000 0,-1.000-1.000 0,-16.000 1.000 0,36.000 0.000 0,-37.000 0.000 0,32.000-2.000 0,-33.000 0.000 0,29.000 2.000 0,-28.000-2.000 0,24.000 3.000 0,-22.000-2.000 0,19.000 0.000 0,-22.000-1.000 0,19.000 2.000 0,-19.000-2.000 0,21.000 4.000 0,-21.000-4.000 0,27.000 5.000 0,-27.000-4.000 0,34.000 5.000 0,-32.000-5.000 0,37.000 4.000 0,-35.000-4.000 0,37.000 2.000 0,-37.000-3.000 0,33.000 2.000 0,-35.000-2.000 0,25.000-2.000 0,-27.000 2.000 0,23.000-2.000 0,-1.000 2.000 0,-6.000 0.000 0,12.000-2.000 0,-29.000 2.000 0,16.000-2.000 0,-11.000 1.000 0,3.000 0.000 0,4.000 0.000 0,-8.000 1.000 0,5.000 0.000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36: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93.000 16383,'36.000'0.000'0,"-6.000"0.000"0,-26.000 0.000 0,10.000 0.000 0,5.000-1.000 0,-2.000 0.000 0,1.000 0.000 0,-1.000 1.000 0,-8.000 0.000 0,27.000 0.000 0,-27.000 0.000 0,39.000 0.000 0,-38.000 0.000 0,20.000 0.000 0,5.000 0.000 0,-22.000 0.000 0,53.000 0.000 0,-55.000 0.000 0,60.000 0.000 0,-53.000 0.000 0,58.000 0.000 0,-26.000 0.000 0,-2.000 0.000 0,22.000 0.000 0,-55.000 0.000 0,61.000 0.000 0,-61.000 0.000 0,63.000 0.000 0,-64.000 0.000 0,60.000 0.000 0,-58.000 0.000 0,59.000 0.000 0,-60.000 0.000 0,54.000 0.000 0,-57.000 0.000 0,54.000 0.000 0,-55.000 0.000 0,60.000 0.000 0,-57.000 0.000 0,63.000 0.000 0,-61.000 0.000 0,63.000 0.000 0,-64.000 0.000 0,28.000 0.000 0,-8.000 0.000 0,-24.000 0.000 0,57.000 0.000 0,-56.000 0.000 0,59.000 0.000 0,-57.000 0.000 0,56.000 0.000 0,-57.000 0.000 0,60.000 0.000 0,-60.000 0.000 0,66.000 0.000 0,-66.000 0.000 0,68.000 0.000 0,-67.000 0.000 0,71.000 0.000 0,-69.000 0.000 0,34.000 0.000 0,1.000 0.000 0,-30.000 0.000 0,30.000 0.000 0,-1.000 0.000 0,-29.000 0.000 0,73.000 1.000 0,-69.000 0.000 0,29.000-1.000 0,1.000 1.000 0,-27.000 1.000 0,27.000-2.000 0,-1.000 0.000 0,-30.000 2.000 0,29.000-1.000 0,3.000 0.000 0,-27.000-1.000 0,25.000 1.000 0,2.000 0.000 0,-12.000-1.000 0,9.000 0.000 0,1.000 1.000 0,-6.000 0.000 0,9.000 0.000 0,-1.000-1.000 0,-19.000 0.000 0,18.000 0.000 0,-2.000 0.000 0,-20.000 0.000 0,66.000 0.000 0,-71.000 0.000 0,66.000 0.000 0,-74.000 0.000 0,72.000-1.000 0,-77.000 0.000 0,64.000 0.000 0,-65.000 1.000 0,54.000 0.000 0,-53.000 0.000 0,46.000 0.000 0,-49.000 0.000 0,48.000 0.000 0,-46.000 0.000 0,49.000 0.000 0,-47.000 0.000 0,48.000 0.000 0,-47.000 0.000 0,48.000 0.000 0,-48.000 0.000 0,52.000 0.000 0,-51.000 0.000 0,50.000-2.000 0,-49.000 2.000 0,45.000-5.000 0,-45.000 4.000 0,45.000-4.000 0,-48.000 4.000 0,50.000-2.000 0,-49.000 2.000 0,58.000 0.000 0,-54.000 1.000 0,72.000 0.000 0,-70.000 0.000 0,35.000-2.000 0,1.000 0.000 0,-33.000 2.000 0,28.000-3.000 0,1.000 1.000 0,-28.000-1.000 0,70.000-3.000 0,-67.000 1.000 0,69.000 0.000 0,-74.000 1.000 0,59.000 0.000 0,-62.000 2.000 0,54.000 1.000 0,-55.000 1.000 0,47.000-2.000 0,-49.000 1.000 0,43.000 0.000 0,-44.000 1.000 0,46.000 0.000 0,-47.000 0.000 0,48.000 0.000 0,-44.000 0.000 0,46.000 0.000 0,-47.000 0.000 0,42.000 1.000 0,-49.000 0.000 0,45.000 0.000 0,-44.000-1.000 0,46.000-1.000 0,-45.000 0.000 0,47.000-5.000 0,-45.000 4.000 0,46.000-3.000 0,-46.000 5.000 0,45.000-1.000 0,-41.000 0.000 0,46.000 0.000 0,-48.000 1.000 0,55.000 5.000 0,-56.000-4.000 0,57.000 5.000 0,-57.000-4.000 0,64.000 2.000 0,-59.000-2.000 0,28.000 0.000 0,1.000-2.000 0,-25.000-2.000 0,71.000-5.000 0,-60.000 4.000 0,55.000-12.000 0,-54.000 13.000 0,53.000-10.000 0,-68.000 11.000 0,61.000-2.000 0,-62.000 3.000 0,65.000 5.000 0,-63.000-4.000 0,64.000 7.000 0,-64.000-5.000 0,58.000 1.000 0,-60.000-1.000 0,54.000-3.000 0,-58.000 0.000 0,46.000 0.000 0,-50.000-2.000 0,37.000 1.000 0,-40.000 0.000 0,30.000 1.000 0,-31.000 0.000 0,29.000 0.000 0,-27.000 0.000 0,34.000 1.000 0,-32.000 0.000 0,35.000-1.000 0,-36.000-1.000 0,33.000 0.000 0,-33.000 1.000 0,31.000-4.000 0,-33.000 4.000 0,35.000-5.000 0,-35.000 4.000 0,33.000-1.000 0,-33.000 2.000 0,38.000 2.000 0,-37.000-1.000 0,47.000 3.000 0,-46.000-1.000 0,53.000 1.000 0,-50.000-3.000 0,53.000-1.000 0,-53.000 0.000 0,50.000 0.000 0,-52.000 0.000 0,48.000 0.000 0,-47.000 0.000 0,42.000 0.000 0,-43.000 0.000 0,38.000 2.000 0,-40.000-2.000 0,37.000 4.000 0,-38.000-2.000 0,37.000 1.000 0,-37.000-1.000 0,34.000 2.000 0,-33.000-4.000 0,21.000 3.000 0,-25.000-2.000 0,15.000 0.000 0,-14.000-1.000 0,7.000 0.000 0,0.000 0.000 0,-4.000 2.000 0,4.000 0.000 0,-2.000 0.000 0,-1.000 0.000 0,3.000-1.000 0,0.000 0.000 0,-3.000 0.000 0,5.000-1.000 0,-7.000 0.000 0,4.000 0.000 0,0.000 0.000 0,-2.000 0.000 0,3.000 0.000 0,-3.000 0.000 0,2.000 0.000 0,1.000 0.000 0,-4.000 0.000 0,2.000 0.000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1: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31.000 16383,'37.000'0.000'0,"-7.000"0.000"0,-27.000 0.000 0,11.000-2.000 0,4.000 2.000 0,-2.000-2.000 0,17.000 0.000 0,-25.000 2.000 0,35.000-3.000 0,-32.000 0.000 0,24.000 1.000 0,-27.000 1.000 0,22.000-1.000 0,-22.000 2.000 0,15.000-4.000 0,-10.000 4.000 0,-3.000-2.000 0,12.000 1.000 0,-11.000 0.000 0,9.000-1.000 0,-6.000 2.000 0,0.000 0.000 0,4.000 0.000 0,-5.000 0.000 0,3.000 0.000 0,1.000-1.000 0,-4.000 0.000 0,7.000 0.000 0,-8.000 1.000 0,5.000 0.000 0,-2.000 0.000 0,-1.000 0.000 0,3.000 0.000 0,-3.000 0.000 0,2.000 0.000 0,1.000 0.000 0,-4.000 0.000 0,5.000 0.000 0,-5.000 0.000 0,4.000 1.000 0,-1.000 0.000 0,-3.000 2.000 0,5.000-3.000 0,-4.000 4.000 0,2.000-2.000 0,-1.000 0.000 0,-1.000-1.000 0,1.000-1.000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1: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1.000 121.000 16383,'36.000'2.000'0,"-6.000"0.000"0,-26.000-2.000 0,9.000 1.000 0,7.000 0.000 0,24.000-3.000 0,-20.000 1.000 0,44.000-6.000 0,-54.000 7.000 0,26.000-4.000 0,15.000-1.000 0,-34.000 3.000 0,29.000-2.000 0,11.000 0.000 0,-10.000 2.000 0,-2.000 1.000 0,36.000-2.000 0,6.000 1.000 0,-9.000 1.000 0,-46.000 1.000 0,47.000 0.000 0,-2.000 0.000 0,-51.000 0.000 0,47.000 0.000 0,-13.000 0.000 0,-40.000 0.000 0,41.000 2.000 0,1.000-1.000 0,-38.000-1.000 0,28.000 2.000 0,-5.000-1.000 0,-36.000-1.000 0,73.000 0.000 0,-70.000 0.000 0,33.000 0.000 0,0.000 0.000 0,-33.000 0.000 0,39.000-1.000 0,2.000-2.000 0,-34.000 1.000 0,30.000-2.000 0,-1.000 1.000 0,-36.000 0.000 0,73.000-2.000 0,-72.000 5.000 0,39.000-1.000 0,1.000 0.000 0,-34.000 1.000 0,31.000 0.000 0,-2.000 0.000 0,-35.000 0.000 0,72.000 0.000 0,-73.000 0.000 0,78.000 2.000 0,-74.000-2.000 0,71.000 2.000 0,-72.000-2.000 0,71.000 2.000 0,-76.000-2.000 0,74.000 0.000 0,-75.000 0.000 0,65.000-5.000 0,-33.000 2.000 0,-1.000-1.000 0,23.000 1.000 0,-57.000 3.000 0,59.000-2.000 0,-57.000 2.000 0,59.000 0.000 0,-58.000 0.000 0,66.000 0.000 0,-63.000 0.000 0,76.000 0.000 0,-60.000 0.000 0,63.000 0.000 0,-61.000 0.000 0,63.000-2.000 0,-74.000 0.000 0,65.000-3.000 0,-69.000 2.000 0,26.000-2.000 0,-36.000 3.000 0,29.000-2.000 0,-30.000 1.000 0,22.000 0.000 0,6.000-2.000 0,-23.000 5.000 0,54.000-5.000 0,-52.000 3.000 0,45.000-1.000 0,-46.000 2.000 0,47.000 1.000 0,-47.000 0.000 0,53.000 1.000 0,-53.000 0.000 0,59.000 0.000 0,-59.000-1.000 0,60.000 0.000 0,-58.000 0.000 0,55.000-1.000 0,-58.000 0.000 0,56.000-2.000 0,-56.000 1.000 0,54.000-2.000 0,-51.000 2.000 0,57.000-1.000 0,-54.000 2.000 0,58.000 0.000 0,-62.000 1.000 0,56.000 0.000 0,-58.000 0.000 0,61.000 1.000 0,-58.000 0.000 0,59.000 4.000 0,-60.000-3.000 0,62.000 3.000 0,-64.000-3.000 0,58.000 0.000 0,-59.000-2.000 0,47.000 0.000 0,-46.000 0.000 0,33.000-3.000 0,-36.000 2.000 0,24.000-4.000 0,-25.000 5.000 0,18.000-4.000 0,-10.000 2.000 0,-3.000 0.000 0,9.000 0.000 0,-19.000 2.000 0,14.000 0.000 0,-6.000 2.000 0,2.000-2.000 0,1.000 4.000 0,-2.000-2.000 0,-2.000 0.000 0,10.000 1.000 0,-13.000-3.000 0,18.000 2.000 0,-21.000-2.000 0,20.000 0.000 0,-18.000 0.000 0,9.000 0.000 0,1.000 0.000 0,-8.000 0.000 0,10.000 0.000 0,-8.000 0.000 0,0.000 2.000 0,17.000 1.000 0,-17.000 0.000 0,25.000 3.000 0,-28.000-5.000 0,21.000 3.000 0,-23.000-4.000 0,18.000 0.000 0,-15.000 0.000 0,10.000 0.000 0,-8.000 0.000 0,2.000 0.000 0,2.000-2.000 0,-4.000 1.000 0,4.000 1.000 0,-2.000 2.000 0,-1.000 2.000 0,3.000 0.000 0,-3.000-1.000 0,2.000 0.000 0,-1.000 0.000 0,0.000-3.000 0,-1.000 5.000 0,1.000-1.000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7:4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0.000 1.000 24575,'4.000'0.000'0,"0.000"0.000"0,-1.000 0.000 0,1.000 0.000 0,0.000 0.000 0,-1.000 0.000 0,1.000 0.000 0,0.000 0.000 0,-1.000 0.000 0,4.000 0.000 0,-2.000 0.000 0,8.000 0.000 0,-7.000 0.000 0,15.000 0.000 0,-14.000 0.000 0,21.000 0.000 0,-21.000 0.000 0,23.000 0.000 0,-23.000 0.000 0,23.000 1.000 0,-23.000 0.000 0,21.000 0.000 0,-21.000-1.000 0,16.000 0.000 0,-17.000 0.000 0,15.000 0.000 0,-14.000 0.000 0,13.000 0.000 0,-15.000 0.000 0,15.000 0.000 0,-14.000 0.000 0,17.000 0.000 0,-16.000 0.000 0,16.000 2.000 0,-17.000-2.000 0,21.000 4.000 0,-20.000-4.000 0,23.000 3.000 0,-23.000-2.000 0,26.000 0.000 0,-26.000-1.000 0,33.000 0.000 0,-31.000 0.000 0,34.000 0.000 0,-35.000 0.000 0,37.000 0.000 0,-34.000 0.000 0,35.000 0.000 0,-35.000 0.000 0,35.000 0.000 0,-37.000 0.000 0,34.000 0.000 0,-35.000 0.000 0,31.000 0.000 0,-32.000 0.000 0,25.000 0.000 0,-26.000 0.000 0,19.000 0.000 0,-18.000 0.000 0,16.000 0.000 0,-17.000 0.000 0,17.000 0.000 0,-17.000 0.000 0,18.000 0.000 0,-18.000 0.000 0,19.000 0.000 0,-19.000 0.000 0,13.000 0.000 0,-15.000 0.000 0,12.000 0.000 0,-11.000 0.000 0,19.000 2.000 0,-18.000-2.000 0,21.000 4.000 0,-21.000-4.000 0,21.000 3.000 0,-20.000-2.000 0,18.000 0.000 0,-19.000-1.000 0,17.000 0.000 0,-17.000 0.000 0,19.000 0.000 0,-18.000 0.000 0,23.000 0.000 0,-23.000 0.000 0,28.000 0.000 0,-27.000 2.000 0,30.000-2.000 0,-30.000 2.000 0,33.000 0.000 0,-31.000-2.000 0,30.000 3.000 0,-28.000-2.000 0,26.000 0.000 0,-28.000-1.000 0,28.000 0.000 0,-30.000 0.000 0,31.000 0.000 0,-30.000 0.000 0,32.000 0.000 0,-32.000 0.000 0,32.000 2.000 0,-32.000-2.000 0,32.000 4.000 0,-33.000-4.000 0,38.000 3.000 0,-36.000-2.000 0,41.000 2.000 0,-41.000-3.000 0,39.000 2.000 0,-38.000-2.000 0,36.000 0.000 0,-35.000 0.000 0,31.000 0.000 0,-32.000 0.000 0,27.000 0.000 0,-31.000 0.000 0,26.000 0.000 0,-25.000 0.000 0,28.000 0.000 0,-28.000 0.000 0,25.000 0.000 0,-26.000 0.000 0,20.000 0.000 0,-21.000 0.000 0,21.000 0.000 0,-21.000 0.000 0,21.000 0.000 0,-21.000 0.000 0,21.000 0.000 0,-20.000 0.000 0,21.000-2.000 0,-20.000 2.000 0,16.000-2.000 0,-17.000 2.000 0,10.000 0.000 0,-12.000 0.000 0,12.000 0.000 0,-12.000 0.000 0,6.000 0.000 0,-8.000 0.000 0,1.000 0.000 0,0.000 0.000 0,1.000 0.000 0,-1.000 0.000 0,5.000 0.000 0,-5.000 0.000 0,3.000-1.000 0,-3.000 0.000 0,0.000-2.000 0,-2.000 3.000 0,-1.000-2.000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7:00: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94.000 16383,'36.000'-7.000'0,"-3.000"-2.000"0,-26.000 5.000 0,5.000 0.000 0,10.000-8.000 0,-6.000 10.000 0,11.000-10.000 0,-16.000 12.000 0,19.000-6.000 0,-19.000 2.000 0,33.000-3.000 0,-32.000 4.000 0,38.000 0.000 0,-38.000 3.000 0,41.000 0.000 0,-40.000 0.000 0,34.000 3.000 0,-36.000-3.000 0,24.000 6.000 0,-25.000-5.000 0,14.000 2.000 0,-14.000-3.000 0,6.000 0.000 0,3.000 0.000 0,-7.000-3.000 0,6.000-1.000 0,-5.000 0.000 0,1.000-1.000 0,11.000 1.000 0,-13.000 0.000 0,26.000-2.000 0,-26.000 5.000 0,41.000-1.000 0,-40.000 2.000 0,54.000 5.000 0,-51.000-3.000 0,60.000 9.000 0,-58.000-9.000 0,53.000 9.000 0,-54.000-9.000 0,47.000 7.000 0,-47.000-9.000 0,43.000 3.000 0,-45.000-3.000 0,35.000 0.000 0,-38.000 0.000 0,38.000-3.000 0,-38.000 3.000 0,41.000-6.000 0,-38.000 2.000 0,39.000-3.000 0,-39.000 4.000 0,38.000 0.000 0,-41.000 3.000 0,18.000 0.000 0,3.000 3.000 0,-17.000-3.000 0,43.000 9.000 0,-40.000-8.000 0,38.000 8.000 0,-39.000-5.000 0,36.000 2.000 0,-36.000-2.000 0,30.000-1.000 0,-14.000-3.000 0,-5.000 0.000 0,-2.000 0.000 0,-9.000-3.000 0,-9.000 2.000 0,21.000-8.000 0,-9.000 5.000 0,0.000-3.000 0,6.000 1.000 0,-16.000 5.000 0,20.000-1.000 0,-18.000 2.000 0,25.000 0.000 0,-27.000 0.000 0,31.000 5.000 0,-29.000-3.000 0,27.000 6.000 0,-27.000-4.000 0,19.000 0.000 0,-22.000-1.000 0,11.000-3.000 0,-8.000 0.000 0,1.000 0.000 0,5.000 0.000 0,-3.000 0.000 0,-2.000 0.000 0,4.000 0.000 0,-4.000 0.000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.xml"/><Relationship Id="rId8" Type="http://schemas.openxmlformats.org/officeDocument/2006/relationships/image" Target="../media/image20.png"/><Relationship Id="rId7" Type="http://schemas.openxmlformats.org/officeDocument/2006/relationships/customXml" Target="../ink/ink10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png"/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11" Type="http://schemas.openxmlformats.org/officeDocument/2006/relationships/customXml" Target="../ink/ink12.xml"/><Relationship Id="rId10" Type="http://schemas.openxmlformats.org/officeDocument/2006/relationships/image" Target="../media/image21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customXml" Target="../ink/ink1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customXml" Target="../ink/ink15.xml"/><Relationship Id="rId3" Type="http://schemas.openxmlformats.org/officeDocument/2006/relationships/image" Target="../media/image72.png"/><Relationship Id="rId2" Type="http://schemas.openxmlformats.org/officeDocument/2006/relationships/customXml" Target="../ink/ink14.xml"/><Relationship Id="rId1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customXml" Target="../ink/ink18.xml"/><Relationship Id="rId7" Type="http://schemas.openxmlformats.org/officeDocument/2006/relationships/image" Target="../media/image80.png"/><Relationship Id="rId6" Type="http://schemas.openxmlformats.org/officeDocument/2006/relationships/customXml" Target="../ink/ink17.xml"/><Relationship Id="rId5" Type="http://schemas.openxmlformats.org/officeDocument/2006/relationships/image" Target="../media/image79.png"/><Relationship Id="rId4" Type="http://schemas.openxmlformats.org/officeDocument/2006/relationships/customXml" Target="../ink/ink16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6.png"/><Relationship Id="rId6" Type="http://schemas.openxmlformats.org/officeDocument/2006/relationships/customXml" Target="../ink/ink20.xml"/><Relationship Id="rId5" Type="http://schemas.openxmlformats.org/officeDocument/2006/relationships/image" Target="../media/image85.png"/><Relationship Id="rId4" Type="http://schemas.openxmlformats.org/officeDocument/2006/relationships/customXml" Target="../ink/ink19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customXml" Target="../ink/ink4.xml"/><Relationship Id="rId7" Type="http://schemas.openxmlformats.org/officeDocument/2006/relationships/image" Target="../media/image8.png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2.png"/><Relationship Id="rId14" Type="http://schemas.openxmlformats.org/officeDocument/2006/relationships/customXml" Target="../ink/ink7.xml"/><Relationship Id="rId13" Type="http://schemas.openxmlformats.org/officeDocument/2006/relationships/image" Target="../media/image11.png"/><Relationship Id="rId12" Type="http://schemas.openxmlformats.org/officeDocument/2006/relationships/customXml" Target="../ink/ink6.xml"/><Relationship Id="rId11" Type="http://schemas.openxmlformats.org/officeDocument/2006/relationships/image" Target="../media/image10.png"/><Relationship Id="rId10" Type="http://schemas.openxmlformats.org/officeDocument/2006/relationships/customXml" Target="../ink/ink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68170" y="455199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CCS 2023  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汇报</a:t>
            </a:r>
            <a:r>
              <a:rPr lang="en-US" altLang="zh-CN" dirty="0">
                <a:latin typeface="+mn-lt"/>
              </a:rPr>
              <a:t>：</a:t>
            </a:r>
            <a:r>
              <a:rPr lang="zh-CN" altLang="en-US" dirty="0">
                <a:latin typeface="+mn-lt"/>
              </a:rPr>
              <a:t>邹琪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87475"/>
            <a:ext cx="12192000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2249"/>
          </a:xfrm>
        </p:spPr>
        <p:txBody>
          <a:bodyPr/>
          <a:lstStyle/>
          <a:p>
            <a:r>
              <a:rPr lang="en-US" altLang="zh-CN" sz="2400" dirty="0"/>
              <a:t>2.4 NIZK for Knowledge of Exponent and </a:t>
            </a:r>
            <a:r>
              <a:rPr lang="en-US" altLang="zh-CN" sz="2400" dirty="0" err="1"/>
              <a:t>Discret</a:t>
            </a:r>
            <a:r>
              <a:rPr lang="en-US" altLang="zh-CN" sz="2400" dirty="0"/>
              <a:t> Log</a:t>
            </a:r>
            <a:endParaRPr lang="en-US" altLang="zh-CN" sz="2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367" y="546421"/>
            <a:ext cx="5564549" cy="5967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74" y="440531"/>
            <a:ext cx="4984280" cy="5964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3398554" y="2039297"/>
              <a:ext cx="931680" cy="190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3398554" y="2039297"/>
                <a:ext cx="931680" cy="1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2537731" y="578452"/>
              <a:ext cx="889200" cy="338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2537731" y="578452"/>
                <a:ext cx="889200" cy="3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8491411" y="413932"/>
              <a:ext cx="983160" cy="26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8491411" y="413932"/>
                <a:ext cx="983160" cy="26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9280440" y="3519977"/>
              <a:ext cx="976680" cy="23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9280440" y="3519977"/>
                <a:ext cx="976680" cy="2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10492200" y="5960777"/>
              <a:ext cx="1119240" cy="640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10492200" y="5960777"/>
                <a:ext cx="1119240" cy="64080"/>
              </a:xfrm>
              <a:prstGeom prst="rect"/>
            </p:spPr>
          </p:pic>
        </mc:Fallback>
      </mc:AlternateContent>
      <p:sp>
        <p:nvSpPr>
          <p:cNvPr id="22" name="文本框 21"/>
          <p:cNvSpPr txBox="1"/>
          <p:nvPr/>
        </p:nvSpPr>
        <p:spPr>
          <a:xfrm>
            <a:off x="8001965" y="6339142"/>
            <a:ext cx="419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离散对数相等的</a:t>
            </a:r>
            <a:r>
              <a:rPr kumimoji="1" lang="en-US" altLang="zh-CN" dirty="0"/>
              <a:t>NIZK</a:t>
            </a:r>
            <a:r>
              <a:rPr kumimoji="1" lang="zh-CN" altLang="en-US" dirty="0"/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8881" y="218098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ym typeface="+mn-ea"/>
              </a:rPr>
              <a:t>2.5 (Threshold) One-More Diffie-Hellman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Assumptions</a:t>
            </a:r>
            <a:endParaRPr lang="en-US" altLang="zh-CN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9078"/>
          <a:stretch>
            <a:fillRect/>
          </a:stretch>
        </p:blipFill>
        <p:spPr>
          <a:xfrm>
            <a:off x="137777" y="1104615"/>
            <a:ext cx="5859716" cy="26128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214"/>
            <a:ext cx="5958223" cy="5984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28881" y="4178461"/>
                <a:ext cx="50118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阈值： 攻击者得到多个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的线性组合，但难恢复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特点 ：协议参与各方允许一定数量的腐化</a:t>
                </a:r>
                <a:endParaRPr kumimoji="1" lang="en-US" altLang="zh-CN" dirty="0"/>
              </a:p>
              <a:p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Oracle</a:t>
                </a:r>
                <a:r>
                  <a:rPr kumimoji="1" lang="zh-CN" altLang="en-US" dirty="0"/>
                  <a:t> ：与 </a:t>
                </a:r>
                <a:r>
                  <a:rPr kumimoji="1" lang="en-US" altLang="zh-CN" dirty="0"/>
                  <a:t>RO</a:t>
                </a:r>
                <a:r>
                  <a:rPr kumimoji="1" lang="zh-CN" altLang="en-US" dirty="0"/>
                  <a:t>相似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1" y="4178461"/>
                <a:ext cx="5011838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2" t="-17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7636510" y="4413250"/>
              <a:ext cx="491490" cy="374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7636510" y="4413250"/>
                <a:ext cx="491490" cy="374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0425" y="41910"/>
            <a:ext cx="6777355" cy="6447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13320" y="6489700"/>
            <a:ext cx="144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18 </a:t>
            </a:r>
            <a:r>
              <a:rPr lang="en-US" altLang="zh-CN"/>
              <a:t>CCS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3675" y="277495"/>
            <a:ext cx="2668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ym typeface="+mn-ea"/>
              </a:rPr>
              <a:t>2.6 OMDH</a:t>
            </a:r>
            <a:r>
              <a:rPr lang="zh-CN" altLang="en-US" sz="2400" dirty="0">
                <a:sym typeface="+mn-ea"/>
              </a:rPr>
              <a:t>原</a:t>
            </a:r>
            <a:r>
              <a:rPr lang="zh-CN" altLang="en-US" sz="2400" dirty="0">
                <a:sym typeface="+mn-ea"/>
              </a:rPr>
              <a:t>假设</a:t>
            </a:r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434340"/>
            <a:ext cx="5604510" cy="5988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498475"/>
            <a:ext cx="5796280" cy="4179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960" y="187325"/>
            <a:ext cx="137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证明</a:t>
            </a:r>
            <a:r>
              <a:rPr lang="en-US" altLang="zh-CN"/>
              <a:t>：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841" y="221297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3.1 Definition: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-VRF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6880" y="311777"/>
            <a:ext cx="6657324" cy="62344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365" y="391478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3.2 </a:t>
            </a:r>
            <a:r>
              <a:rPr lang="en-US" altLang="zh-CN" sz="2400" dirty="0">
                <a:sym typeface="+mn-ea"/>
              </a:rPr>
              <a:t>Pri-VRF </a:t>
            </a:r>
            <a:r>
              <a:rPr lang="en-US" altLang="zh-CN" sz="2400" dirty="0"/>
              <a:t>Construction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029389" y="655247"/>
                <a:ext cx="1012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server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89" y="655247"/>
                <a:ext cx="101278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6" t="-152" r="2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020115" y="1012684"/>
                <a:ext cx="1012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lient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15" y="1012684"/>
                <a:ext cx="101278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1" t="-134" r="2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029389" y="2063233"/>
                <a:ext cx="1100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server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89" y="2063233"/>
                <a:ext cx="110078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" t="-32" r="36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948331" y="2986954"/>
                <a:ext cx="1100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server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331" y="2986954"/>
                <a:ext cx="110078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6" t="-149" r="56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817266" y="3635126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anyone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66" y="3635126"/>
                <a:ext cx="115405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25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817266" y="4117933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client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66" y="4117933"/>
                <a:ext cx="115405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t="-161" r="25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817266" y="5035524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anyone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66" y="5035524"/>
                <a:ext cx="115405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t="-165" r="25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221" y="1012514"/>
            <a:ext cx="5900051" cy="31326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590" y="391795"/>
            <a:ext cx="5225415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303530"/>
            <a:ext cx="7957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3.3 </a:t>
            </a:r>
            <a:r>
              <a:rPr lang="zh-CN" altLang="en-US" sz="2400" dirty="0">
                <a:sym typeface="+mn-ea"/>
              </a:rPr>
              <a:t>通用可组合性</a:t>
            </a:r>
            <a:r>
              <a:rPr lang="en-US" altLang="zh-CN" sz="2400" dirty="0">
                <a:sym typeface="+mn-ea"/>
              </a:rPr>
              <a:t>（Universal Composability，UC） </a:t>
            </a:r>
            <a:r>
              <a:rPr lang="zh-CN" altLang="en-US" sz="2400" dirty="0">
                <a:sym typeface="+mn-ea"/>
              </a:rPr>
              <a:t>安全</a:t>
            </a:r>
            <a:endParaRPr lang="zh-CN" altLang="en-US" sz="2400" dirty="0">
              <a:sym typeface="+mn-ea"/>
            </a:endParaRPr>
          </a:p>
        </p:txBody>
      </p:sp>
      <p:pic>
        <p:nvPicPr>
          <p:cNvPr id="3" name="图片 2" descr="Snipaste_2024-11-09_21-30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796" y="1371021"/>
            <a:ext cx="6991984" cy="5038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019175" y="791493"/>
                <a:ext cx="8978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定义 ：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敌手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dirty="0"/>
                  <a:t>对现实协议的视角和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模拟器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dirty="0"/>
                  <a:t>对理想函数的视角对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环境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zh-CN" altLang="en-US" dirty="0"/>
                  <a:t>而言是不可区分的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791493"/>
                <a:ext cx="8978265" cy="646331"/>
              </a:xfrm>
              <a:prstGeom prst="rect">
                <a:avLst/>
              </a:prstGeom>
              <a:blipFill rotWithShape="1">
                <a:blip r:embed="rId2"/>
                <a:stretch>
                  <a:fillRect t="-44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841" y="221297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3.4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-VRF </a:t>
            </a:r>
            <a:r>
              <a:rPr lang="zh-CN" altLang="en-US" sz="2400" dirty="0"/>
              <a:t>现实协议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901" y="842190"/>
            <a:ext cx="7126473" cy="5794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24384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3.5 Pri-VRF</a:t>
            </a:r>
            <a:r>
              <a:rPr lang="zh-CN" altLang="en-US" sz="2400" dirty="0"/>
              <a:t> </a:t>
            </a:r>
            <a:r>
              <a:rPr lang="en-US" altLang="zh-CN" sz="2400" dirty="0"/>
              <a:t>UC</a:t>
            </a:r>
            <a:r>
              <a:rPr lang="zh-CN" altLang="en-US" sz="2400" dirty="0"/>
              <a:t>理想函数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5338" y="0"/>
            <a:ext cx="5987244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8495" y="1098550"/>
            <a:ext cx="30264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Keys[P] : save vk</a:t>
            </a:r>
            <a:endParaRPr lang="en-US" altLang="zh-CN"/>
          </a:p>
          <a:p>
            <a:r>
              <a:rPr lang="en-US" altLang="zh-CN"/>
              <a:t>Input：</a:t>
            </a:r>
            <a:r>
              <a:rPr lang="zh-CN" altLang="en-US"/>
              <a:t>输入有效且未</a:t>
            </a:r>
            <a:r>
              <a:rPr lang="zh-CN" altLang="en-US"/>
              <a:t>记录</a:t>
            </a:r>
            <a:endParaRPr lang="zh-CN" altLang="en-US"/>
          </a:p>
          <a:p>
            <a:r>
              <a:rPr lang="en-US" altLang="zh-CN"/>
              <a:t>Eval</a:t>
            </a:r>
            <a:r>
              <a:rPr lang="zh-CN" altLang="en-US"/>
              <a:t>：仅处理客户端的</a:t>
            </a:r>
            <a:r>
              <a:rPr lang="zh-CN" altLang="en-US"/>
              <a:t>输入</a:t>
            </a:r>
            <a:endParaRPr lang="zh-CN" altLang="en-US"/>
          </a:p>
          <a:p>
            <a:r>
              <a:rPr lang="en-US" altLang="zh-CN"/>
              <a:t>Pre-Ver：</a:t>
            </a:r>
            <a:r>
              <a:rPr lang="zh-CN" altLang="en-US"/>
              <a:t>允许输出公开前</a:t>
            </a:r>
            <a:r>
              <a:rPr lang="zh-CN" altLang="en-US"/>
              <a:t>验证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24384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3.5 Pri-VRF</a:t>
            </a:r>
            <a:r>
              <a:rPr lang="zh-CN" altLang="en-US" sz="2400" dirty="0"/>
              <a:t> </a:t>
            </a:r>
            <a:r>
              <a:rPr lang="en-US" altLang="zh-CN" sz="2400" dirty="0"/>
              <a:t>UC</a:t>
            </a:r>
            <a:r>
              <a:rPr lang="zh-CN" altLang="en-US" sz="2400" dirty="0"/>
              <a:t>理想函数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0" y="1016635"/>
            <a:ext cx="7639685" cy="5635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9885" y="1186815"/>
            <a:ext cx="23082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公开</a:t>
            </a:r>
            <a:r>
              <a:rPr lang="en-US" altLang="zh-CN"/>
              <a:t>：</a:t>
            </a:r>
            <a:r>
              <a:rPr lang="zh-CN" altLang="en-US"/>
              <a:t>服务器标记为</a:t>
            </a:r>
            <a:r>
              <a:rPr lang="zh-CN" altLang="en-US"/>
              <a:t>公开</a:t>
            </a:r>
            <a:endParaRPr lang="zh-CN" altLang="en-US"/>
          </a:p>
          <a:p>
            <a:r>
              <a:rPr lang="zh-CN" altLang="en-US"/>
              <a:t>解盲</a:t>
            </a:r>
            <a:r>
              <a:rPr lang="en-US" altLang="zh-CN"/>
              <a:t>：</a:t>
            </a:r>
            <a:r>
              <a:rPr lang="zh-CN" altLang="en-US"/>
              <a:t>任意方可访问解盲结果</a:t>
            </a:r>
            <a:r>
              <a:rPr lang="en-US" altLang="zh-CN"/>
              <a:t>（</a:t>
            </a:r>
            <a:r>
              <a:rPr lang="zh-CN" altLang="en-US"/>
              <a:t>前提是相关条件成立</a:t>
            </a:r>
            <a:r>
              <a:rPr lang="en-US" altLang="zh-CN"/>
              <a:t>）</a:t>
            </a:r>
            <a:endParaRPr lang="en-US" altLang="zh-CN"/>
          </a:p>
          <a:p>
            <a:r>
              <a:rPr lang="zh-CN" altLang="en-US"/>
              <a:t>验证</a:t>
            </a:r>
            <a:r>
              <a:rPr lang="en-US" altLang="zh-CN"/>
              <a:t>： </a:t>
            </a:r>
            <a:r>
              <a:rPr lang="zh-CN" altLang="en-US"/>
              <a:t>验证结果</a:t>
            </a:r>
            <a:r>
              <a:rPr lang="zh-CN" altLang="en-US"/>
              <a:t>正确性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6790" y="632460"/>
            <a:ext cx="4306570" cy="201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90" y="3871595"/>
            <a:ext cx="4527550" cy="1877060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4" idx="2"/>
          </p:cNvCxnSpPr>
          <p:nvPr/>
        </p:nvCxnSpPr>
        <p:spPr>
          <a:xfrm>
            <a:off x="9490075" y="2651125"/>
            <a:ext cx="0" cy="98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7820" y="554355"/>
            <a:ext cx="599503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sz="2800" dirty="0"/>
              <a:t>1.1VRF</a:t>
            </a:r>
            <a:r>
              <a:rPr lang="zh-CN" altLang="en-US" sz="2800" dirty="0"/>
              <a:t>介绍</a:t>
            </a:r>
            <a:r>
              <a:rPr lang="en-US" altLang="zh-CN" sz="2800" dirty="0"/>
              <a:t>：</a:t>
            </a:r>
            <a:endParaRPr lang="en-US" altLang="zh-CN" dirty="0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en-US" altLang="zh-CN" dirty="0" err="1"/>
              <a:t>可验证随机函数（Verifiable</a:t>
            </a:r>
            <a:r>
              <a:rPr lang="en-US" altLang="zh-CN" dirty="0"/>
              <a:t> Random </a:t>
            </a:r>
            <a:r>
              <a:rPr lang="en-US" altLang="zh-CN" dirty="0" err="1"/>
              <a:t>Function，VRF）是一种加密原语，它结合了</a:t>
            </a:r>
            <a:r>
              <a:rPr lang="en-US" altLang="zh-CN" dirty="0" err="1">
                <a:highlight>
                  <a:srgbClr val="FFFF00"/>
                </a:highlight>
              </a:rPr>
              <a:t>伪随机函数</a:t>
            </a:r>
            <a:r>
              <a:rPr lang="en-US" altLang="zh-CN" dirty="0" err="1"/>
              <a:t>和</a:t>
            </a:r>
            <a:r>
              <a:rPr lang="en-US" altLang="zh-CN" dirty="0" err="1">
                <a:highlight>
                  <a:srgbClr val="FFFF00"/>
                </a:highlight>
              </a:rPr>
              <a:t>可验证性</a:t>
            </a:r>
            <a:r>
              <a:rPr lang="en-US" altLang="zh-CN" dirty="0"/>
              <a:t>。</a:t>
            </a:r>
            <a:endParaRPr lang="en-US" altLang="zh-CN" dirty="0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en-US" altLang="zh-CN" dirty="0"/>
              <a:t>VRF </a:t>
            </a:r>
            <a:r>
              <a:rPr lang="en-US" altLang="zh-CN" dirty="0" err="1"/>
              <a:t>的</a:t>
            </a:r>
            <a:r>
              <a:rPr lang="en-US" altLang="zh-CN" dirty="0" err="1">
                <a:highlight>
                  <a:srgbClr val="FFFF00"/>
                </a:highlight>
              </a:rPr>
              <a:t>主要功能是生成一个伪随机输出，并且可以为该输出提供一个可验证的证明</a:t>
            </a:r>
            <a:r>
              <a:rPr lang="en-US" altLang="zh-CN" dirty="0" err="1"/>
              <a:t>，任何人都可以验证这个输出是否来自于特定的输入和密钥</a:t>
            </a:r>
            <a:r>
              <a:rPr lang="en-US" altLang="zh-CN" dirty="0"/>
              <a:t>。</a:t>
            </a:r>
            <a:endParaRPr lang="en-US" altLang="zh-CN" dirty="0"/>
          </a:p>
          <a:p>
            <a:pPr lvl="1" indent="0">
              <a:buClr>
                <a:srgbClr val="00B0F0"/>
              </a:buClr>
              <a:buFont typeface="Wingdings" panose="05000000000000000000" charset="0"/>
              <a:buNone/>
            </a:pPr>
            <a:endParaRPr lang="en-US" altLang="zh-CN" dirty="0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原</a:t>
            </a:r>
            <a:r>
              <a:rPr lang="en-US" altLang="zh-CN" dirty="0"/>
              <a:t>VRF</a:t>
            </a:r>
            <a:r>
              <a:rPr lang="zh-CN" altLang="en-US" dirty="0"/>
              <a:t>可以实现</a:t>
            </a:r>
            <a:r>
              <a:rPr lang="en-US" altLang="zh-CN" dirty="0"/>
              <a:t>：</a:t>
            </a:r>
            <a:endParaRPr lang="en-US" altLang="zh-CN" dirty="0"/>
          </a:p>
          <a:p>
            <a:pPr marL="457200" lvl="1" indent="457200"/>
            <a:r>
              <a:rPr lang="en-US" altLang="zh-CN" dirty="0"/>
              <a:t>1，</a:t>
            </a:r>
            <a:r>
              <a:rPr lang="zh-CN" altLang="en-US" dirty="0"/>
              <a:t>访问无偏（函数资源的调用和结果的输出是公平的）</a:t>
            </a:r>
            <a:endParaRPr lang="zh-CN" altLang="en-US" dirty="0"/>
          </a:p>
          <a:p>
            <a:pPr marL="457200" lvl="1" indent="457200"/>
            <a:r>
              <a:rPr lang="en-US" altLang="zh-CN" dirty="0"/>
              <a:t>2，</a:t>
            </a:r>
            <a:r>
              <a:rPr lang="zh-CN" altLang="en-US" dirty="0"/>
              <a:t>无法预测</a:t>
            </a:r>
            <a:endParaRPr lang="zh-CN" altLang="en-US" dirty="0"/>
          </a:p>
          <a:p>
            <a:pPr marL="457200" lvl="1" indent="457200"/>
            <a:r>
              <a:rPr lang="en-US" altLang="zh-CN" dirty="0"/>
              <a:t>3，</a:t>
            </a:r>
            <a:r>
              <a:rPr lang="zh-CN" altLang="en-US" dirty="0"/>
              <a:t>公开可验证</a:t>
            </a:r>
            <a:endParaRPr lang="zh-CN" altLang="en-US" dirty="0"/>
          </a:p>
          <a:p>
            <a:pPr marL="457200" lvl="1" indent="457200"/>
            <a:endParaRPr lang="zh-CN" altLang="en-US" dirty="0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原</a:t>
            </a:r>
            <a:r>
              <a:rPr lang="en-US" altLang="zh-CN" dirty="0"/>
              <a:t>VRF</a:t>
            </a:r>
            <a:r>
              <a:rPr lang="zh-CN" altLang="en-US" dirty="0"/>
              <a:t>无法实现</a:t>
            </a:r>
            <a:r>
              <a:rPr lang="en-US" altLang="zh-CN" dirty="0"/>
              <a:t>：</a:t>
            </a:r>
            <a:endParaRPr lang="en-US" altLang="zh-CN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dirty="0"/>
              <a:t>1，不能提前发出请求，</a:t>
            </a:r>
            <a:endParaRPr lang="en-US" altLang="zh-CN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dirty="0"/>
              <a:t>2，输出也不能被重用。</a:t>
            </a:r>
            <a:endParaRPr lang="en-US" altLang="zh-CN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dirty="0"/>
              <a:t>3，显著的延迟和金钱开销。</a:t>
            </a:r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159889" y="2567306"/>
            <a:ext cx="4750941" cy="615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865944" y="4664597"/>
            <a:ext cx="3505771" cy="49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015" y="135890"/>
            <a:ext cx="4787900" cy="65855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517" y="159645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3.6 Definition: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975" y="135613"/>
            <a:ext cx="3728025" cy="7880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6984" y="80896"/>
            <a:ext cx="368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3.7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 </a:t>
            </a:r>
            <a:r>
              <a:rPr lang="zh-CN" altLang="en-US" sz="2400" dirty="0"/>
              <a:t>现实协议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5105" y="93980"/>
            <a:ext cx="5287010" cy="6493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68275"/>
            <a:ext cx="2607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3.8 Pri-DVRF Construction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1868" y="636077"/>
            <a:ext cx="3980132" cy="2680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90" y="120650"/>
            <a:ext cx="4192270" cy="66382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860040" y="220980"/>
                <a:ext cx="1584325" cy="41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 parties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40" y="220980"/>
                <a:ext cx="1584325" cy="4152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789777" y="1032954"/>
                <a:ext cx="2753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𝑎𝑛𝑦𝑡𝑖𝑚𝑒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777" y="1032954"/>
                <a:ext cx="275359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" t="-120" r="21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453640" y="1929130"/>
                <a:ext cx="2061210" cy="41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40" y="1929130"/>
                <a:ext cx="2061210" cy="4152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453640" y="2714625"/>
                <a:ext cx="1770380" cy="41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40" y="2714625"/>
                <a:ext cx="1770380" cy="4152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H="1">
            <a:off x="3468115" y="2391090"/>
            <a:ext cx="1" cy="21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11450" y="2344420"/>
            <a:ext cx="132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If true 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378710" y="3655060"/>
                <a:ext cx="1656080" cy="41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710" y="3655060"/>
                <a:ext cx="1656080" cy="41529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036791" y="4225676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𝑎𝑔𝑔𝑟𝑒𝑔𝑎𝑡𝑜𝑟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1" y="4225676"/>
                <a:ext cx="206156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7" t="-105" r="3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303775" y="4993950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75" y="4993950"/>
                <a:ext cx="206156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84" r="17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162169" y="5344867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69" y="5344867"/>
                <a:ext cx="206156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19" r="17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2303773" y="6143221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𝑎𝑛𝑦𝑜𝑛𝑒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73" y="6143221"/>
                <a:ext cx="2061561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0" t="-63" r="17" b="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24384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3.9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</a:t>
            </a:r>
            <a:r>
              <a:rPr lang="zh-CN" altLang="en-US" sz="2400" dirty="0"/>
              <a:t> </a:t>
            </a:r>
            <a:r>
              <a:rPr lang="en-US" altLang="zh-CN" sz="2400" dirty="0"/>
              <a:t>UC</a:t>
            </a:r>
            <a:r>
              <a:rPr lang="zh-CN" altLang="en-US" sz="2400" dirty="0"/>
              <a:t>理想函数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039" y="704216"/>
            <a:ext cx="9677604" cy="57710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7872" y="1354455"/>
            <a:ext cx="1171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门限不能小于</a:t>
            </a:r>
            <a:r>
              <a:rPr lang="en-US" altLang="zh-CN" sz="1200" dirty="0"/>
              <a:t>(n-1)/2</a:t>
            </a:r>
            <a:endParaRPr lang="zh-CN" altLang="en-US" sz="12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312039" y="1510030"/>
            <a:ext cx="3917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5241290"/>
            <a:ext cx="2001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/>
              <a:t>t </a:t>
            </a:r>
            <a:r>
              <a:rPr lang="zh-CN" altLang="en-US" sz="1200" dirty="0"/>
              <a:t>足够大可</a:t>
            </a:r>
            <a:r>
              <a:rPr lang="zh-CN" altLang="en-US" sz="1200" dirty="0"/>
              <a:t>以聚合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280" y="24384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3.9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</a:t>
            </a:r>
            <a:r>
              <a:rPr lang="zh-CN" altLang="en-US" sz="2400" dirty="0"/>
              <a:t> </a:t>
            </a:r>
            <a:r>
              <a:rPr lang="en-US" altLang="zh-CN" sz="2400" dirty="0"/>
              <a:t>UC</a:t>
            </a:r>
            <a:r>
              <a:rPr lang="zh-CN" altLang="en-US" sz="2400" dirty="0"/>
              <a:t>理想函数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8370"/>
            <a:ext cx="12357735" cy="47301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3.10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DDH-DVRF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17894" y="696505"/>
                <a:ext cx="8389226" cy="1828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/>
                  <a:t>简要介绍以及相关公式：</a:t>
                </a:r>
                <a:endParaRPr kumimoji="1" lang="en-US" altLang="zh-CN" sz="1400" dirty="0"/>
              </a:p>
              <a:p>
                <a:endParaRPr kumimoji="1"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zh-CN" altLang="en-US" sz="1400" dirty="0"/>
                  <a:t>提供了两个</a:t>
                </a:r>
                <a:r>
                  <a:rPr kumimoji="1" lang="en-US" altLang="zh-CN" sz="1400" dirty="0"/>
                  <a:t>DVRF</a:t>
                </a:r>
                <a:r>
                  <a:rPr kumimoji="1" lang="zh-CN" altLang="en-US" sz="1400" dirty="0"/>
                  <a:t>的实例化，</a:t>
                </a:r>
                <a:r>
                  <a:rPr kumimoji="1" lang="en-US" altLang="zh-CN" sz="1400" dirty="0"/>
                  <a:t>DDH-DVRF</a:t>
                </a:r>
                <a:r>
                  <a:rPr kumimoji="1" lang="zh-CN" altLang="en-US" sz="1400" dirty="0"/>
                  <a:t>以及</a:t>
                </a:r>
                <a:r>
                  <a:rPr kumimoji="1" lang="en-US" altLang="zh-CN" sz="1400" dirty="0"/>
                  <a:t>GLOW-DVRF</a:t>
                </a:r>
                <a:endParaRPr kumimoji="1"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kumimoji="1"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lit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CN" sz="1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b="0" dirty="0">
                    <a:ea typeface="Cambria Math" panose="02040503050406030204" pitchFamily="18" charset="0"/>
                  </a:rPr>
                  <a:t>For any poly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zh-CN" sz="1400" b="0" dirty="0">
                    <a:ea typeface="Cambria Math" panose="02040503050406030204" pitchFamily="18" charset="0"/>
                  </a:rPr>
                  <a:t> with degree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1400" b="0" dirty="0">
                    <a:ea typeface="Cambria Math" panose="02040503050406030204" pitchFamily="18" charset="0"/>
                  </a:rPr>
                  <a:t> we have :</a:t>
                </a:r>
                <a:endParaRPr kumimoji="1" lang="en-US" altLang="zh-CN" sz="14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  <m:sup/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94" y="696505"/>
                <a:ext cx="8389226" cy="1828165"/>
              </a:xfrm>
              <a:prstGeom prst="rect">
                <a:avLst/>
              </a:prstGeom>
              <a:blipFill rotWithShape="1">
                <a:blip r:embed="rId1"/>
                <a:stretch>
                  <a:fillRect l="-5" t="-30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3.10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DDH-DVRF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3436" y="1032881"/>
            <a:ext cx="5110652" cy="46403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2" y="888945"/>
            <a:ext cx="5110652" cy="5080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965334" y="5431065"/>
                <a:ext cx="8389226" cy="1314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kumimoji="1"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kumimoji="1"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lit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CN" sz="1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b="0" dirty="0">
                    <a:ea typeface="Cambria Math" panose="02040503050406030204" pitchFamily="18" charset="0"/>
                  </a:rPr>
                  <a:t>For any poly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zh-CN" sz="1400" b="0" dirty="0">
                    <a:ea typeface="Cambria Math" panose="02040503050406030204" pitchFamily="18" charset="0"/>
                  </a:rPr>
                  <a:t> with degree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1400" b="0" dirty="0">
                    <a:ea typeface="Cambria Math" panose="02040503050406030204" pitchFamily="18" charset="0"/>
                  </a:rPr>
                  <a:t> we have :</a:t>
                </a:r>
                <a:endParaRPr kumimoji="1" lang="en-US" altLang="zh-CN" sz="14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  <m:sup/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334" y="5431065"/>
                <a:ext cx="8389226" cy="1314784"/>
              </a:xfrm>
              <a:prstGeom prst="rect">
                <a:avLst/>
              </a:prstGeom>
              <a:blipFill rotWithShape="1">
                <a:blip r:embed="rId3"/>
                <a:stretch>
                  <a:fillRect l="-5" t="-41" b="-1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3.11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DDH-DVRF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800" y="1056639"/>
            <a:ext cx="5234643" cy="50576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3.12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GLOW-DVRF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093" y="255213"/>
            <a:ext cx="4114907" cy="2897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32" y="255213"/>
            <a:ext cx="4114906" cy="66027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102" y="6346161"/>
            <a:ext cx="8157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rgbClr val="000000"/>
                </a:solidFill>
                <a:effectLst/>
                <a:latin typeface="NimbusRomNo9L-Regu"/>
              </a:rPr>
              <a:t>Secure Distributed Key Generation for Discrete-Log Based </a:t>
            </a:r>
            <a:r>
              <a:rPr lang="zh-CN" altLang="en-US" sz="1400" dirty="0"/>
              <a:t> </a:t>
            </a:r>
            <a:r>
              <a:rPr lang="en-GB" altLang="zh-CN" sz="1400" dirty="0">
                <a:solidFill>
                  <a:srgbClr val="000000"/>
                </a:solidFill>
                <a:effectLst/>
                <a:latin typeface="NimbusRomNo9L-Regu"/>
              </a:rPr>
              <a:t>Cryptosystems. </a:t>
            </a:r>
            <a:r>
              <a:rPr lang="en-GB" altLang="zh-CN" sz="1400" i="1" dirty="0">
                <a:solidFill>
                  <a:srgbClr val="000000"/>
                </a:solidFill>
                <a:effectLst/>
                <a:latin typeface="NimbusRomNo9L-ReguItal"/>
              </a:rPr>
              <a:t>J. Cryptology</a:t>
            </a:r>
            <a:r>
              <a:rPr lang="en-GB" altLang="zh-CN" sz="1400" dirty="0">
                <a:solidFill>
                  <a:srgbClr val="000000"/>
                </a:solidFill>
                <a:effectLst/>
                <a:latin typeface="NimbusRomNo9L-Regu"/>
              </a:rPr>
              <a:t>, 20(1):51–83, 2007.</a:t>
            </a:r>
            <a:endParaRPr lang="en-GB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3.13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</a:t>
            </a:r>
            <a:r>
              <a:rPr lang="en-US" altLang="zh-CN" dirty="0"/>
              <a:t>GLOW-DVRF</a:t>
            </a:r>
            <a:r>
              <a:rPr lang="zh-CN" altLang="en-US" dirty="0"/>
              <a:t> </a:t>
            </a:r>
            <a:r>
              <a:rPr lang="en-US" altLang="zh-CN" dirty="0"/>
              <a:t>based DKG-</a:t>
            </a:r>
            <a:r>
              <a:rPr lang="en-US" altLang="zh-CN" dirty="0" err="1"/>
              <a:t>dlog_based</a:t>
            </a:r>
            <a:r>
              <a:rPr lang="zh-CN" altLang="en-US" dirty="0"/>
              <a:t>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10441" y="918829"/>
                <a:ext cx="8521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kumimoji="1" lang="en-US" altLang="zh-CN" dirty="0"/>
                  <a:t>GLOW-DVRF</a:t>
                </a:r>
                <a:r>
                  <a:rPr kumimoji="1" lang="zh-CN" altLang="en-US" dirty="0"/>
                  <a:t>主要参照了这个多项式生成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，聚合方式（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），并引入了步骤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1" y="918829"/>
                <a:ext cx="8521149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3" t="-168" r="4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0" y="1646855"/>
            <a:ext cx="4697545" cy="4355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7" y="2016176"/>
            <a:ext cx="6036692" cy="3090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323215" y="911860"/>
            <a:ext cx="4085590" cy="1053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最早提出</a:t>
            </a:r>
            <a:r>
              <a:rPr lang="en-US" altLang="zh-CN" dirty="0"/>
              <a:t>VRF</a:t>
            </a:r>
            <a:r>
              <a:rPr lang="zh-CN" altLang="en-US" dirty="0"/>
              <a:t>加密函数</a:t>
            </a:r>
            <a:endParaRPr lang="zh-CN" altLang="en-US" dirty="0"/>
          </a:p>
          <a:p>
            <a:pPr marL="1200150" lvl="2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输入</a:t>
            </a:r>
            <a:r>
              <a:rPr lang="en-US" altLang="zh-CN" dirty="0"/>
              <a:t> </a:t>
            </a:r>
            <a:r>
              <a:rPr lang="zh-CN" altLang="en-US" dirty="0"/>
              <a:t>特定输入和密钥</a:t>
            </a:r>
            <a:endParaRPr lang="zh-CN" altLang="en-US" dirty="0"/>
          </a:p>
          <a:p>
            <a:pPr marL="1200150" lvl="2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输出</a:t>
            </a:r>
            <a:r>
              <a:rPr lang="en-US" altLang="zh-CN" dirty="0"/>
              <a:t> </a:t>
            </a:r>
            <a:r>
              <a:rPr lang="zh-CN" altLang="en-US" dirty="0"/>
              <a:t>随机数</a:t>
            </a:r>
            <a:r>
              <a:rPr lang="en-US" altLang="zh-CN" dirty="0"/>
              <a:t> </a:t>
            </a:r>
            <a:r>
              <a:rPr lang="zh-CN" altLang="en-US" dirty="0"/>
              <a:t>加可验证证明</a:t>
            </a:r>
            <a:endParaRPr lang="zh-CN" altLang="en-US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8030" y="1965325"/>
            <a:ext cx="2343150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《Verifiable random functions》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9565" y="3162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sz="2800" dirty="0">
                <a:sym typeface="+mn-ea"/>
              </a:rPr>
              <a:t>1.1VRF</a:t>
            </a:r>
            <a:r>
              <a:rPr lang="zh-CN" altLang="en-US" sz="2800" dirty="0">
                <a:sym typeface="+mn-ea"/>
              </a:rPr>
              <a:t>介绍</a:t>
            </a:r>
            <a:r>
              <a:rPr lang="en-US" altLang="zh-CN" sz="2800" dirty="0">
                <a:sym typeface="+mn-ea"/>
              </a:rPr>
              <a:t>：</a:t>
            </a:r>
            <a:endParaRPr lang="en-US" altLang="zh-CN" sz="2800" dirty="0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64050" y="1933417"/>
            <a:ext cx="2343150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《 A Verifiable Random Function </a:t>
            </a:r>
            <a:endParaRPr lang="en-US" altLang="zh-CN" dirty="0">
              <a:sym typeface="+mn-ea"/>
            </a:endParaRPr>
          </a:p>
          <a:p>
            <a:pPr algn="ctr"/>
            <a:r>
              <a:rPr lang="en-US" altLang="zh-CN" dirty="0">
                <a:sym typeface="+mn-ea"/>
              </a:rPr>
              <a:t>with Short Proofs and Keys》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90345" y="3599815"/>
            <a:ext cx="859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1999</a:t>
            </a:r>
            <a:endParaRPr lang="en-US" altLang="zh-CN" dirty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0" y="3474363"/>
            <a:ext cx="1420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2005s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PKC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9328" y="1194594"/>
            <a:ext cx="6095999" cy="697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抗碰撞哈希函数</a:t>
            </a:r>
            <a:endParaRPr lang="en-US" altLang="zh-CN" dirty="0"/>
          </a:p>
          <a:p>
            <a:pPr marL="2571750" lvl="5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双线性配对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847330" y="1965325"/>
            <a:ext cx="2343150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《A Survey of Verifiable Random Functions 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419225" y="4915535"/>
            <a:ext cx="2343150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《FlexiRand: Output Private (Distributed) VRFs and Application to Blockchains 》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575175" y="4915532"/>
            <a:ext cx="2767967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zh-CN" dirty="0"/>
          </a:p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094095" y="838200"/>
            <a:ext cx="5269230" cy="1053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效率改进</a:t>
            </a:r>
            <a:r>
              <a:rPr lang="en-US" altLang="zh-CN" dirty="0"/>
              <a:t>+</a:t>
            </a:r>
            <a:r>
              <a:rPr lang="zh-CN" altLang="en-US" dirty="0"/>
              <a:t>区块链</a:t>
            </a:r>
            <a:endParaRPr lang="zh-CN" altLang="en-US" dirty="0"/>
          </a:p>
          <a:p>
            <a:pPr marL="2114550" lvl="4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去中心化共识</a:t>
            </a:r>
            <a:endParaRPr lang="zh-CN" altLang="en-US" dirty="0"/>
          </a:p>
          <a:p>
            <a:pPr marL="2114550" lvl="4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无领导选举</a:t>
            </a:r>
            <a:endParaRPr lang="zh-CN" altLang="en-US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96312" y="3498215"/>
            <a:ext cx="859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2010s</a:t>
            </a:r>
            <a:endParaRPr lang="en-US" altLang="zh-CN" dirty="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61438" y="6456680"/>
            <a:ext cx="186531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2021s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Euro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S&amp;P</a:t>
            </a:r>
            <a:endParaRPr lang="en-US" altLang="zh-CN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5977" y="6489700"/>
            <a:ext cx="12757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2023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CCS</a:t>
            </a:r>
            <a:endParaRPr lang="en-US" altLang="zh-CN" dirty="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87251" y="4021301"/>
            <a:ext cx="4235763" cy="1053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分布式</a:t>
            </a:r>
            <a:r>
              <a:rPr lang="en-US" altLang="zh-CN" dirty="0"/>
              <a:t>DVRF</a:t>
            </a:r>
            <a:r>
              <a:rPr lang="zh-CN" altLang="en-US" dirty="0"/>
              <a:t>变体</a:t>
            </a:r>
            <a:endParaRPr lang="en-US" altLang="zh-CN" dirty="0"/>
          </a:p>
          <a:p>
            <a:pPr marL="1657350" lvl="3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零知识证明</a:t>
            </a:r>
            <a:endParaRPr lang="en-US" altLang="zh-CN" dirty="0"/>
          </a:p>
          <a:p>
            <a:pPr marL="1657350" lvl="3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分布式密钥生成协议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-1187450" y="3956843"/>
            <a:ext cx="5651500" cy="693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分布式</a:t>
            </a:r>
            <a:r>
              <a:rPr lang="en-US" altLang="zh-CN" dirty="0"/>
              <a:t>VRF</a:t>
            </a:r>
            <a:endParaRPr lang="en-US" altLang="zh-CN" dirty="0"/>
          </a:p>
          <a:p>
            <a:pPr marL="2571750" lvl="5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en-US" altLang="zh-CN" dirty="0"/>
              <a:t>VRF</a:t>
            </a:r>
            <a:r>
              <a:rPr lang="zh-CN" altLang="en-US" dirty="0"/>
              <a:t>生成的中心化信任担忧</a:t>
            </a:r>
            <a:endParaRPr lang="zh-CN" altLang="en-US" dirty="0"/>
          </a:p>
          <a:p>
            <a:pPr marL="2571750" lvl="5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输出</a:t>
            </a:r>
            <a:r>
              <a:rPr lang="en-US" altLang="zh-CN" dirty="0"/>
              <a:t> privacy</a:t>
            </a:r>
            <a:endParaRPr lang="zh-CN" altLang="en-US" dirty="0"/>
          </a:p>
          <a:p>
            <a:pPr lvl="6">
              <a:buClr>
                <a:srgbClr val="00B0F0"/>
              </a:buClr>
            </a:pP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408940" y="2503805"/>
            <a:ext cx="10319385" cy="84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0800000" flipV="1">
            <a:off x="2535555" y="2515870"/>
            <a:ext cx="8168640" cy="3310890"/>
          </a:xfrm>
          <a:prstGeom prst="bentConnector3">
            <a:avLst>
              <a:gd name="adj1" fmla="val 1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878705" y="5197157"/>
            <a:ext cx="26387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chemeClr val="lt1"/>
                </a:solidFill>
              </a:rPr>
              <a:t>Fully Distributed Verifiable Random Functions and their Application to </a:t>
            </a:r>
            <a:r>
              <a:rPr lang="en-GB" altLang="zh-CN" sz="1400" dirty="0" err="1">
                <a:solidFill>
                  <a:schemeClr val="lt1"/>
                </a:solidFill>
              </a:rPr>
              <a:t>Decentralised</a:t>
            </a:r>
            <a:r>
              <a:rPr lang="en-GB" altLang="zh-CN" sz="1400" dirty="0">
                <a:solidFill>
                  <a:schemeClr val="lt1"/>
                </a:solidFill>
              </a:rPr>
              <a:t> </a:t>
            </a:r>
            <a:endParaRPr lang="en-GB" altLang="zh-CN" sz="1400" dirty="0">
              <a:solidFill>
                <a:schemeClr val="lt1"/>
              </a:solidFill>
            </a:endParaRPr>
          </a:p>
          <a:p>
            <a:r>
              <a:rPr lang="en-GB" altLang="zh-CN" sz="1400" dirty="0">
                <a:solidFill>
                  <a:schemeClr val="lt1"/>
                </a:solidFill>
              </a:rPr>
              <a:t>Random Beacons.</a:t>
            </a:r>
            <a:endParaRPr lang="en-GB" altLang="zh-CN" sz="1400" dirty="0">
              <a:solidFill>
                <a:schemeClr val="lt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82437" y="4869180"/>
            <a:ext cx="2343150" cy="1476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《</a:t>
            </a:r>
            <a:r>
              <a:rPr lang="en-GB" altLang="zh-CN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GB" altLang="zh-CN" dirty="0"/>
              <a:t>Verifiable Random Functions with Optimal Tightness</a:t>
            </a:r>
            <a:endParaRPr lang="en-GB" altLang="zh-CN" dirty="0"/>
          </a:p>
          <a:p>
            <a:pPr algn="ctr"/>
            <a:r>
              <a:rPr lang="en-US" altLang="zh-CN" dirty="0">
                <a:sym typeface="+mn-ea"/>
              </a:rPr>
              <a:t>》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783320" y="6456680"/>
            <a:ext cx="12757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2021s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pkc</a:t>
            </a:r>
            <a:endParaRPr lang="en-US" altLang="zh-CN" dirty="0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75095" y="3956528"/>
            <a:ext cx="5269230" cy="1053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ctr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基于</a:t>
            </a:r>
            <a:r>
              <a:rPr lang="en-US" altLang="zh-CN" dirty="0"/>
              <a:t>VRF</a:t>
            </a:r>
            <a:r>
              <a:rPr lang="zh-CN" altLang="en-US" dirty="0"/>
              <a:t>的</a:t>
            </a:r>
            <a:r>
              <a:rPr lang="en-US" altLang="zh-CN" dirty="0"/>
              <a:t>POS</a:t>
            </a:r>
            <a:endParaRPr lang="zh-CN" altLang="en-US" dirty="0"/>
          </a:p>
          <a:p>
            <a:pPr marL="2114550" lvl="4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去中心化共识</a:t>
            </a:r>
            <a:endParaRPr lang="zh-CN" altLang="en-US" dirty="0"/>
          </a:p>
          <a:p>
            <a:pPr marL="2114550" lvl="4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 dirty="0"/>
              <a:t>无领导选举</a:t>
            </a:r>
            <a:endParaRPr lang="zh-CN" altLang="en-US" dirty="0"/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0497" r="12685" b="23080"/>
          <a:stretch>
            <a:fillRect/>
          </a:stretch>
        </p:blipFill>
        <p:spPr>
          <a:xfrm>
            <a:off x="5496411" y="2795263"/>
            <a:ext cx="3115076" cy="29852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4357" r="28353" b="25255"/>
          <a:stretch>
            <a:fillRect/>
          </a:stretch>
        </p:blipFill>
        <p:spPr>
          <a:xfrm>
            <a:off x="8870978" y="2893813"/>
            <a:ext cx="2971087" cy="24424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5633" y="5791720"/>
            <a:ext cx="44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，控制不同</a:t>
            </a:r>
            <a:r>
              <a:rPr kumimoji="1" lang="en-US" altLang="zh-CN" dirty="0"/>
              <a:t>n</a:t>
            </a:r>
            <a:r>
              <a:rPr kumimoji="1" lang="zh-CN" altLang="en-US" dirty="0"/>
              <a:t>下</a:t>
            </a:r>
            <a:r>
              <a:rPr kumimoji="1" lang="en-US" altLang="zh-CN" dirty="0" err="1"/>
              <a:t>Pri</a:t>
            </a:r>
            <a:r>
              <a:rPr kumimoji="1" lang="en-US" altLang="zh-CN" dirty="0"/>
              <a:t>-DVRF</a:t>
            </a:r>
            <a:r>
              <a:rPr kumimoji="1" lang="zh-CN" altLang="en-US" dirty="0"/>
              <a:t>对比 </a:t>
            </a:r>
            <a:r>
              <a:rPr kumimoji="1" lang="en-US" altLang="zh-CN" dirty="0"/>
              <a:t>Glow-DVRF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57503" y="5341894"/>
            <a:ext cx="285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，人为延迟固定为</a:t>
            </a:r>
            <a:r>
              <a:rPr kumimoji="1" lang="en-US" altLang="zh-CN" dirty="0"/>
              <a:t>120ms</a:t>
            </a:r>
            <a:r>
              <a:rPr kumimoji="1" lang="zh-CN" altLang="en-US" dirty="0"/>
              <a:t>下</a:t>
            </a:r>
            <a:r>
              <a:rPr kumimoji="1" lang="en-US" altLang="zh-CN" dirty="0" err="1"/>
              <a:t>Pri</a:t>
            </a:r>
            <a:r>
              <a:rPr kumimoji="1" lang="en-US" altLang="zh-CN" dirty="0"/>
              <a:t>-DVRF</a:t>
            </a:r>
            <a:r>
              <a:rPr kumimoji="1" lang="zh-CN" altLang="en-US" dirty="0"/>
              <a:t>生成一个输出的平均时间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0451" y="187111"/>
            <a:ext cx="807513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 实验分析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表</a:t>
            </a:r>
            <a:r>
              <a:rPr lang="en-US" altLang="zh-CN" dirty="0"/>
              <a:t>1BN256</a:t>
            </a:r>
            <a:r>
              <a:rPr lang="zh-CN" altLang="en-US" dirty="0"/>
              <a:t>曲线的</a:t>
            </a:r>
            <a:r>
              <a:rPr lang="en-US" altLang="zh-CN" dirty="0"/>
              <a:t>PLOW-DVRF</a:t>
            </a:r>
            <a:r>
              <a:rPr lang="zh-CN" altLang="en-US" dirty="0"/>
              <a:t>和</a:t>
            </a:r>
            <a:r>
              <a:rPr lang="en-US" altLang="zh-CN" dirty="0" err="1"/>
              <a:t>Bri</a:t>
            </a:r>
            <a:r>
              <a:rPr lang="en-US" altLang="zh-CN" dirty="0"/>
              <a:t>-DVRF</a:t>
            </a:r>
            <a:r>
              <a:rPr lang="zh-CN" altLang="en-US" dirty="0"/>
              <a:t>每一步的平均时间，超过</a:t>
            </a:r>
            <a:r>
              <a:rPr lang="en-US" altLang="zh-CN" dirty="0"/>
              <a:t>100</a:t>
            </a:r>
            <a:r>
              <a:rPr lang="zh-CN" altLang="en-US" dirty="0"/>
              <a:t>次迭代。在</a:t>
            </a:r>
            <a:r>
              <a:rPr lang="en-US" altLang="zh-CN" dirty="0" err="1"/>
              <a:t>Pri</a:t>
            </a:r>
            <a:r>
              <a:rPr lang="en-US" altLang="zh-CN" dirty="0"/>
              <a:t>-DVRF</a:t>
            </a:r>
            <a:r>
              <a:rPr lang="zh-CN" altLang="en-US" dirty="0"/>
              <a:t>构造中，部分评估包括验证由请求者转发的</a:t>
            </a:r>
            <a:r>
              <a:rPr lang="en-US" altLang="zh-CN" dirty="0"/>
              <a:t>ZKP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    表</a:t>
            </a:r>
            <a:r>
              <a:rPr lang="en-US" altLang="zh-CN" dirty="0"/>
              <a:t>2</a:t>
            </a:r>
            <a:r>
              <a:rPr lang="zh-CN" altLang="en-US" dirty="0"/>
              <a:t>给出了请求者的输入盲化和VRF节点的部分评估的计算时间；该表提供了使用mcl和</a:t>
            </a:r>
            <a:r>
              <a:rPr lang="en-US" altLang="zh-CN" dirty="0"/>
              <a:t>RELIC</a:t>
            </a:r>
            <a:r>
              <a:rPr lang="zh-CN" altLang="en-US" dirty="0"/>
              <a:t> 库的操作的时间。表中为超过100次迭代的平均值。验证VRF输出由智能合约执行，但表中数据为估计，在BN256曲线上进行VRF验证的</a:t>
            </a:r>
            <a:r>
              <a:rPr lang="en-US" altLang="zh-CN" dirty="0"/>
              <a:t>gas</a:t>
            </a:r>
            <a:r>
              <a:rPr lang="zh-CN" altLang="en-US" dirty="0"/>
              <a:t>成本大概是∼250𝑘  gwei。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     表</a:t>
            </a:r>
            <a:r>
              <a:rPr lang="en-US" altLang="zh-CN" dirty="0"/>
              <a:t>3</a:t>
            </a:r>
            <a:r>
              <a:rPr lang="zh-CN" altLang="en-US" dirty="0"/>
              <a:t> 是在</a:t>
            </a:r>
            <a:r>
              <a:rPr lang="en-US" altLang="zh-CN" dirty="0"/>
              <a:t>committee </a:t>
            </a:r>
            <a:r>
              <a:rPr lang="zh-CN" altLang="en-US" dirty="0"/>
              <a:t>规模不同的情况下生成一个</a:t>
            </a:r>
            <a:r>
              <a:rPr lang="en-US" altLang="zh-CN" dirty="0"/>
              <a:t>PDVRF</a:t>
            </a:r>
            <a:r>
              <a:rPr lang="zh-CN" altLang="en-US" dirty="0"/>
              <a:t>的平均时间，每个节点的部分评估时间是恒定的（无关</a:t>
            </a:r>
            <a:r>
              <a:rPr lang="en-US" altLang="zh-CN" dirty="0"/>
              <a:t>Com</a:t>
            </a:r>
            <a:r>
              <a:rPr lang="zh-CN" altLang="en-US" dirty="0"/>
              <a:t>规模）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2" y="3376148"/>
            <a:ext cx="5000030" cy="12804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7021" y="5791720"/>
            <a:ext cx="44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PLOW</a:t>
            </a:r>
            <a:r>
              <a:rPr kumimoji="1" lang="zh-CN" altLang="en-US" dirty="0"/>
              <a:t>与</a:t>
            </a:r>
            <a:r>
              <a:rPr kumimoji="1" lang="en-US" altLang="zh-CN" dirty="0"/>
              <a:t>DVRF</a:t>
            </a:r>
            <a:r>
              <a:rPr kumimoji="1" lang="zh-CN" altLang="en-US" dirty="0"/>
              <a:t>两阶段对比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090" y="1303020"/>
            <a:ext cx="7840790" cy="3139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591" y="475763"/>
            <a:ext cx="6099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 conclusion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6941185" y="3108325"/>
              <a:ext cx="2452370" cy="781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6941185" y="3108325"/>
                <a:ext cx="2452370" cy="7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918970" y="3453130"/>
              <a:ext cx="6297930" cy="120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918970" y="3453130"/>
                <a:ext cx="6297930" cy="120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880" y="63857"/>
            <a:ext cx="6099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 </a:t>
            </a:r>
            <a:r>
              <a:rPr lang="zh-CN" altLang="en-US" sz="2800" dirty="0"/>
              <a:t>附录证明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695" y="587077"/>
            <a:ext cx="5440647" cy="5213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61" y="48099"/>
            <a:ext cx="4175144" cy="6761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4883" y="6024942"/>
            <a:ext cx="535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监听者 </a:t>
            </a:r>
            <a:r>
              <a:rPr kumimoji="1" lang="en-US" altLang="zh-CN" dirty="0"/>
              <a:t>corrupt</a:t>
            </a:r>
            <a:r>
              <a:rPr kumimoji="1" lang="zh-CN" altLang="en-US" dirty="0"/>
              <a:t> </a:t>
            </a:r>
            <a:r>
              <a:rPr kumimoji="1" lang="zh-CN" altLang="en-US" dirty="0"/>
              <a:t>后目的是学习</a:t>
            </a:r>
            <a:r>
              <a:rPr kumimoji="1" lang="en-US" altLang="zh-CN" dirty="0" err="1"/>
              <a:t>pri</a:t>
            </a:r>
            <a:r>
              <a:rPr kumimoji="1" lang="en-US" altLang="zh-CN" dirty="0"/>
              <a:t>-output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576" y="348295"/>
            <a:ext cx="4275397" cy="59425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77" y="184666"/>
            <a:ext cx="4902011" cy="48426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5115519"/>
            <a:ext cx="4360681" cy="1557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815936" y="754779"/>
              <a:ext cx="1340640" cy="374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815936" y="754779"/>
                <a:ext cx="1340640" cy="3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4654816" y="766299"/>
              <a:ext cx="773640" cy="385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4654816" y="766299"/>
                <a:ext cx="773640" cy="38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1929104" y="993278"/>
              <a:ext cx="2127600" cy="435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1929104" y="993278"/>
                <a:ext cx="2127600" cy="4356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196343" y="0"/>
            <a:ext cx="24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Case 2 </a:t>
            </a:r>
            <a:r>
              <a:rPr kumimoji="1" lang="zh-CN" altLang="en-US" dirty="0"/>
              <a:t>客户端 </a:t>
            </a:r>
            <a:r>
              <a:rPr kumimoji="1" lang="en-US" altLang="zh-CN" dirty="0"/>
              <a:t>corrupt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3508" y="754779"/>
            <a:ext cx="13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目的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1604308" y="931229"/>
            <a:ext cx="270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256" y="4265280"/>
            <a:ext cx="5594627" cy="15090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437" y="544152"/>
            <a:ext cx="5629680" cy="36762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4" y="667568"/>
            <a:ext cx="5153855" cy="41372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6103" y="162685"/>
            <a:ext cx="24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Case 3 </a:t>
            </a:r>
            <a:r>
              <a:rPr kumimoji="1" lang="zh-CN" altLang="en-US" dirty="0"/>
              <a:t>服务器 </a:t>
            </a:r>
            <a:r>
              <a:rPr kumimoji="1" lang="en-US" altLang="zh-CN" dirty="0"/>
              <a:t>corrupt</a:t>
            </a:r>
            <a:endParaRPr kumimoji="1"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4158146" y="1189654"/>
              <a:ext cx="1213200" cy="67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4158146" y="1189654"/>
                <a:ext cx="1213200" cy="67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28706" y="1424374"/>
              <a:ext cx="2540160" cy="421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28706" y="1424374"/>
                <a:ext cx="2540160" cy="4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631" y="231525"/>
            <a:ext cx="10515600" cy="899023"/>
          </a:xfrm>
        </p:spPr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介绍脉络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38492" y="290524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FlexiRand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05829" y="1830730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Pri</a:t>
            </a:r>
            <a:r>
              <a:rPr kumimoji="1" lang="en-US" altLang="zh-CN" dirty="0"/>
              <a:t>-VRF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05828" y="3765632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Pri</a:t>
            </a:r>
            <a:r>
              <a:rPr kumimoji="1" lang="en-US" altLang="zh-CN" dirty="0"/>
              <a:t>-DVRF</a:t>
            </a:r>
            <a:endParaRPr kumimoji="1" lang="zh-CN" altLang="en-US" dirty="0"/>
          </a:p>
        </p:txBody>
      </p:sp>
      <p:sp>
        <p:nvSpPr>
          <p:cNvPr id="8" name="左大括号 7"/>
          <p:cNvSpPr/>
          <p:nvPr/>
        </p:nvSpPr>
        <p:spPr>
          <a:xfrm>
            <a:off x="3402958" y="2218482"/>
            <a:ext cx="196769" cy="2029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64415" y="3213905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DDH-DVRF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064415" y="454113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GLOW-DVRF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878509" y="454113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DKG-</a:t>
            </a:r>
            <a:r>
              <a:rPr lang="en-US" altLang="zh-CN" dirty="0" err="1"/>
              <a:t>dlog_based</a:t>
            </a:r>
            <a:endParaRPr kumimoji="1" lang="zh-CN" altLang="en-US" dirty="0"/>
          </a:p>
        </p:txBody>
      </p:sp>
      <p:cxnSp>
        <p:nvCxnSpPr>
          <p:cNvPr id="13" name="曲线连接符 12"/>
          <p:cNvCxnSpPr>
            <a:stCxn id="11" idx="1"/>
            <a:endCxn id="10" idx="0"/>
          </p:cNvCxnSpPr>
          <p:nvPr/>
        </p:nvCxnSpPr>
        <p:spPr>
          <a:xfrm rot="10800000">
            <a:off x="8106137" y="4541136"/>
            <a:ext cx="1772372" cy="387752"/>
          </a:xfrm>
          <a:prstGeom prst="curvedConnector4">
            <a:avLst>
              <a:gd name="adj1" fmla="val 20612"/>
              <a:gd name="adj2" fmla="val 1589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号 13"/>
          <p:cNvSpPr/>
          <p:nvPr/>
        </p:nvSpPr>
        <p:spPr>
          <a:xfrm>
            <a:off x="6096000" y="3518704"/>
            <a:ext cx="628891" cy="14101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曲线连接符 17"/>
          <p:cNvCxnSpPr>
            <a:stCxn id="10" idx="2"/>
          </p:cNvCxnSpPr>
          <p:nvPr/>
        </p:nvCxnSpPr>
        <p:spPr>
          <a:xfrm rot="5400000" flipH="1">
            <a:off x="5980253" y="3190756"/>
            <a:ext cx="775504" cy="3476264"/>
          </a:xfrm>
          <a:prstGeom prst="curvedConnector4">
            <a:avLst>
              <a:gd name="adj1" fmla="val -29478"/>
              <a:gd name="adj2" fmla="val 649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650" y="307975"/>
            <a:ext cx="256413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1.3</a:t>
            </a:r>
            <a:r>
              <a:rPr lang="zh-CN" altLang="en-US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Abstract:</a:t>
            </a:r>
            <a:endParaRPr lang="en-US" altLang="zh-CN" sz="3600" dirty="0">
              <a:latin typeface="Times New Roman" panose="02020503050405090304" pitchFamily="18" charset="0"/>
              <a:ea typeface="+mj-ea"/>
              <a:cs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76835"/>
            <a:ext cx="6883400" cy="6704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" y="-26988"/>
            <a:ext cx="3684069" cy="98768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1.4 Contributions</a:t>
            </a:r>
            <a:endParaRPr lang="en-US" altLang="zh-C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835" y="38100"/>
            <a:ext cx="5880100" cy="6791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288680" y="1685417"/>
              <a:ext cx="3555000" cy="50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288680" y="1685417"/>
                <a:ext cx="3555000" cy="5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511240" y="2445737"/>
              <a:ext cx="4011120" cy="43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511240" y="2445737"/>
                <a:ext cx="4011120" cy="43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824280" y="2736617"/>
              <a:ext cx="352080" cy="21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824280" y="2736617"/>
                <a:ext cx="352080" cy="2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8858520" y="2740577"/>
              <a:ext cx="738000" cy="27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8858520" y="2740577"/>
                <a:ext cx="738000" cy="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835080" y="2989697"/>
              <a:ext cx="3608280" cy="37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835080" y="2989697"/>
                <a:ext cx="3608280" cy="3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8300880" y="4822457"/>
              <a:ext cx="296280" cy="111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8300880" y="4822457"/>
                <a:ext cx="296280" cy="11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893120" y="5072297"/>
              <a:ext cx="2358720" cy="457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893120" y="5072297"/>
                <a:ext cx="2358720" cy="45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2.1CDH,DDH</a:t>
            </a:r>
            <a:endParaRPr lang="en-US" altLang="zh-C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7273" y="1679360"/>
            <a:ext cx="8599086" cy="4217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2.2 Bilinear Pairing</a:t>
            </a:r>
            <a:endParaRPr lang="en-US" altLang="zh-C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39" y="43300"/>
            <a:ext cx="6338614" cy="64757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840" y="20864"/>
            <a:ext cx="5907435" cy="681627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8280" y="120469"/>
            <a:ext cx="6003290" cy="113792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2.3 Shamir’s Secret Sharing</a:t>
            </a:r>
            <a:endParaRPr lang="en-US" altLang="zh-C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mEzMGEzMDM1MWQzZWUwMWU4NmVkMjhhNTM1NjM4M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2878</Words>
  <Application>WPS 演示</Application>
  <PresentationFormat>宽屏</PresentationFormat>
  <Paragraphs>237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LinLibertineT</vt:lpstr>
      <vt:lpstr>Thonburi</vt:lpstr>
      <vt:lpstr>Times New Roman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Cambria Math</vt:lpstr>
      <vt:lpstr>Kingsoft Math</vt:lpstr>
      <vt:lpstr>LinLibertineTB</vt:lpstr>
      <vt:lpstr>DejaVu Math TeX Gyre</vt:lpstr>
      <vt:lpstr>NimbusRomNo9L-Regu</vt:lpstr>
      <vt:lpstr>NimbusRomNo9L-ReguItal</vt:lpstr>
      <vt:lpstr>WPS</vt:lpstr>
      <vt:lpstr>PowerPoint 演示文稿</vt:lpstr>
      <vt:lpstr>PowerPoint 演示文稿</vt:lpstr>
      <vt:lpstr>PowerPoint 演示文稿</vt:lpstr>
      <vt:lpstr>1.2介绍脉络</vt:lpstr>
      <vt:lpstr>PowerPoint 演示文稿</vt:lpstr>
      <vt:lpstr>1.4 Contributions</vt:lpstr>
      <vt:lpstr>2.1CDH,DDH</vt:lpstr>
      <vt:lpstr>2.2 Bilinear Pairing</vt:lpstr>
      <vt:lpstr>2.3 Shamir’s Secret Sharing</vt:lpstr>
      <vt:lpstr>2.4 NIZK for Knowledge of Exponent and Discret Log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 伦特</dc:creator>
  <cp:lastModifiedBy>苏仑特</cp:lastModifiedBy>
  <cp:revision>30</cp:revision>
  <dcterms:created xsi:type="dcterms:W3CDTF">2024-11-21T13:35:30Z</dcterms:created>
  <dcterms:modified xsi:type="dcterms:W3CDTF">2024-11-21T13:35:30Z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2052-6.12.0.8899</vt:lpwstr>
  </property>
  <property fmtid="{D5CDD505-2E9C-101B-9397-08002B2CF9AE}" pid="3" name="ICV">
    <vt:lpwstr>3BB336C5C70C18FF37363F6732F32A6A_43</vt:lpwstr>
  </property>
</Properties>
</file>